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7" r:id="rId2"/>
  </p:sldMasterIdLst>
  <p:notesMasterIdLst>
    <p:notesMasterId r:id="rId17"/>
  </p:notesMasterIdLst>
  <p:handoutMasterIdLst>
    <p:handoutMasterId r:id="rId18"/>
  </p:handoutMasterIdLst>
  <p:sldIdLst>
    <p:sldId id="1189" r:id="rId3"/>
    <p:sldId id="313" r:id="rId4"/>
    <p:sldId id="319" r:id="rId5"/>
    <p:sldId id="1437" r:id="rId6"/>
    <p:sldId id="1438" r:id="rId7"/>
    <p:sldId id="1417" r:id="rId8"/>
    <p:sldId id="1421" r:id="rId9"/>
    <p:sldId id="1436" r:id="rId10"/>
    <p:sldId id="1433" r:id="rId11"/>
    <p:sldId id="1424" r:id="rId12"/>
    <p:sldId id="1425" r:id="rId13"/>
    <p:sldId id="1434" r:id="rId14"/>
    <p:sldId id="1282" r:id="rId15"/>
    <p:sldId id="1131" r:id="rId16"/>
  </p:sldIdLst>
  <p:sldSz cx="12192000" cy="6858000"/>
  <p:notesSz cx="6805613" cy="9944100"/>
  <p:defaultTextStyle>
    <a:defPPr lvl="0">
      <a:defRPr lang="nl-NL"/>
    </a:defPPr>
    <a:lvl1pPr marL="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6" userDrawn="1">
          <p15:clr>
            <a:srgbClr val="A4A3A4"/>
          </p15:clr>
        </p15:guide>
        <p15:guide id="2" orient="horz" pos="4038" userDrawn="1">
          <p15:clr>
            <a:srgbClr val="A4A3A4"/>
          </p15:clr>
        </p15:guide>
        <p15:guide id="3" orient="horz" pos="969" userDrawn="1">
          <p15:clr>
            <a:srgbClr val="A4A3A4"/>
          </p15:clr>
        </p15:guide>
        <p15:guide id="4" orient="horz" pos="3362" userDrawn="1">
          <p15:clr>
            <a:srgbClr val="A4A3A4"/>
          </p15:clr>
        </p15:guide>
        <p15:guide id="5" orient="horz" pos="124" userDrawn="1">
          <p15:clr>
            <a:srgbClr val="A4A3A4"/>
          </p15:clr>
        </p15:guide>
        <p15:guide id="6" pos="4169" userDrawn="1">
          <p15:clr>
            <a:srgbClr val="A4A3A4"/>
          </p15:clr>
        </p15:guide>
        <p15:guide id="7" pos="993" userDrawn="1">
          <p15:clr>
            <a:srgbClr val="A4A3A4"/>
          </p15:clr>
        </p15:guide>
        <p15:guide id="8" pos="7133" userDrawn="1">
          <p15:clr>
            <a:srgbClr val="A4A3A4"/>
          </p15:clr>
        </p15:guide>
        <p15:guide id="9" pos="395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8639547-3015-D420-B786-7A03DA4EBEF5}" name="Verschoor, J.C. (Juliette)" initials="VJ(" userId="Verschoor, J.C. (Juliette)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5DB4E5"/>
    <a:srgbClr val="0000FF"/>
    <a:srgbClr val="000000"/>
    <a:srgbClr val="21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5930" autoAdjust="0"/>
  </p:normalViewPr>
  <p:slideViewPr>
    <p:cSldViewPr>
      <p:cViewPr varScale="1">
        <p:scale>
          <a:sx n="70" d="100"/>
          <a:sy n="70" d="100"/>
        </p:scale>
        <p:origin x="1046" y="38"/>
      </p:cViewPr>
      <p:guideLst>
        <p:guide orient="horz" pos="1536"/>
        <p:guide orient="horz" pos="4038"/>
        <p:guide orient="horz" pos="969"/>
        <p:guide orient="horz" pos="3362"/>
        <p:guide orient="horz" pos="124"/>
        <p:guide pos="4169"/>
        <p:guide pos="993"/>
        <p:guide pos="7133"/>
        <p:guide pos="395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8/10/relationships/authors" Target="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schoor, J.C. (Juliette)" userId="15769df3-efc2-443d-bc35-5cfe884f3374" providerId="ADAL" clId="{8D5095AB-B62E-4874-9054-3B689631B61A}"/>
    <pc:docChg chg="delSld modSld">
      <pc:chgData name="Verschoor, J.C. (Juliette)" userId="15769df3-efc2-443d-bc35-5cfe884f3374" providerId="ADAL" clId="{8D5095AB-B62E-4874-9054-3B689631B61A}" dt="2024-05-31T08:17:49.497" v="13" actId="47"/>
      <pc:docMkLst>
        <pc:docMk/>
      </pc:docMkLst>
      <pc:sldChg chg="modSp mod">
        <pc:chgData name="Verschoor, J.C. (Juliette)" userId="15769df3-efc2-443d-bc35-5cfe884f3374" providerId="ADAL" clId="{8D5095AB-B62E-4874-9054-3B689631B61A}" dt="2024-05-31T08:17:24.931" v="6" actId="166"/>
        <pc:sldMkLst>
          <pc:docMk/>
          <pc:sldMk cId="4063533418" sldId="1131"/>
        </pc:sldMkLst>
        <pc:picChg chg="ord">
          <ac:chgData name="Verschoor, J.C. (Juliette)" userId="15769df3-efc2-443d-bc35-5cfe884f3374" providerId="ADAL" clId="{8D5095AB-B62E-4874-9054-3B689631B61A}" dt="2024-05-31T08:17:24.931" v="6" actId="166"/>
          <ac:picMkLst>
            <pc:docMk/>
            <pc:sldMk cId="4063533418" sldId="1131"/>
            <ac:picMk id="18" creationId="{F2010BAC-2D68-DAE2-B1E9-5D8443A5C418}"/>
          </ac:picMkLst>
        </pc:picChg>
      </pc:sldChg>
      <pc:sldChg chg="del">
        <pc:chgData name="Verschoor, J.C. (Juliette)" userId="15769df3-efc2-443d-bc35-5cfe884f3374" providerId="ADAL" clId="{8D5095AB-B62E-4874-9054-3B689631B61A}" dt="2024-05-31T08:17:38.688" v="8" actId="47"/>
        <pc:sldMkLst>
          <pc:docMk/>
          <pc:sldMk cId="2848976911" sldId="1279"/>
        </pc:sldMkLst>
      </pc:sldChg>
      <pc:sldChg chg="del">
        <pc:chgData name="Verschoor, J.C. (Juliette)" userId="15769df3-efc2-443d-bc35-5cfe884f3374" providerId="ADAL" clId="{8D5095AB-B62E-4874-9054-3B689631B61A}" dt="2024-05-31T08:17:39.753" v="9" actId="47"/>
        <pc:sldMkLst>
          <pc:docMk/>
          <pc:sldMk cId="3856066522" sldId="1414"/>
        </pc:sldMkLst>
      </pc:sldChg>
      <pc:sldChg chg="modNotesTx">
        <pc:chgData name="Verschoor, J.C. (Juliette)" userId="15769df3-efc2-443d-bc35-5cfe884f3374" providerId="ADAL" clId="{8D5095AB-B62E-4874-9054-3B689631B61A}" dt="2024-05-31T08:16:52.174" v="0" actId="6549"/>
        <pc:sldMkLst>
          <pc:docMk/>
          <pc:sldMk cId="186051196" sldId="1421"/>
        </pc:sldMkLst>
      </pc:sldChg>
      <pc:sldChg chg="modNotesTx">
        <pc:chgData name="Verschoor, J.C. (Juliette)" userId="15769df3-efc2-443d-bc35-5cfe884f3374" providerId="ADAL" clId="{8D5095AB-B62E-4874-9054-3B689631B61A}" dt="2024-05-31T08:17:04.160" v="4" actId="20577"/>
        <pc:sldMkLst>
          <pc:docMk/>
          <pc:sldMk cId="525066443" sldId="1424"/>
        </pc:sldMkLst>
      </pc:sldChg>
      <pc:sldChg chg="modNotesTx">
        <pc:chgData name="Verschoor, J.C. (Juliette)" userId="15769df3-efc2-443d-bc35-5cfe884f3374" providerId="ADAL" clId="{8D5095AB-B62E-4874-9054-3B689631B61A}" dt="2024-05-31T08:17:08.694" v="5" actId="6549"/>
        <pc:sldMkLst>
          <pc:docMk/>
          <pc:sldMk cId="1863947651" sldId="1425"/>
        </pc:sldMkLst>
      </pc:sldChg>
      <pc:sldChg chg="del">
        <pc:chgData name="Verschoor, J.C. (Juliette)" userId="15769df3-efc2-443d-bc35-5cfe884f3374" providerId="ADAL" clId="{8D5095AB-B62E-4874-9054-3B689631B61A}" dt="2024-05-31T08:17:48.337" v="12" actId="47"/>
        <pc:sldMkLst>
          <pc:docMk/>
          <pc:sldMk cId="3276645531" sldId="1428"/>
        </pc:sldMkLst>
      </pc:sldChg>
      <pc:sldChg chg="del">
        <pc:chgData name="Verschoor, J.C. (Juliette)" userId="15769df3-efc2-443d-bc35-5cfe884f3374" providerId="ADAL" clId="{8D5095AB-B62E-4874-9054-3B689631B61A}" dt="2024-05-31T08:17:49.497" v="13" actId="47"/>
        <pc:sldMkLst>
          <pc:docMk/>
          <pc:sldMk cId="3004302392" sldId="1430"/>
        </pc:sldMkLst>
      </pc:sldChg>
      <pc:sldChg chg="del">
        <pc:chgData name="Verschoor, J.C. (Juliette)" userId="15769df3-efc2-443d-bc35-5cfe884f3374" providerId="ADAL" clId="{8D5095AB-B62E-4874-9054-3B689631B61A}" dt="2024-05-31T08:17:45.239" v="11" actId="47"/>
        <pc:sldMkLst>
          <pc:docMk/>
          <pc:sldMk cId="1367495189" sldId="1431"/>
        </pc:sldMkLst>
      </pc:sldChg>
      <pc:sldChg chg="modNotesTx">
        <pc:chgData name="Verschoor, J.C. (Juliette)" userId="15769df3-efc2-443d-bc35-5cfe884f3374" providerId="ADAL" clId="{8D5095AB-B62E-4874-9054-3B689631B61A}" dt="2024-05-31T08:16:57.836" v="1" actId="6549"/>
        <pc:sldMkLst>
          <pc:docMk/>
          <pc:sldMk cId="1063512386" sldId="1436"/>
        </pc:sldMkLst>
      </pc:sldChg>
      <pc:sldChg chg="del">
        <pc:chgData name="Verschoor, J.C. (Juliette)" userId="15769df3-efc2-443d-bc35-5cfe884f3374" providerId="ADAL" clId="{8D5095AB-B62E-4874-9054-3B689631B61A}" dt="2024-05-31T08:17:43.450" v="10" actId="47"/>
        <pc:sldMkLst>
          <pc:docMk/>
          <pc:sldMk cId="2517599637" sldId="1440"/>
        </pc:sldMkLst>
      </pc:sldChg>
      <pc:sldChg chg="del">
        <pc:chgData name="Verschoor, J.C. (Juliette)" userId="15769df3-efc2-443d-bc35-5cfe884f3374" providerId="ADAL" clId="{8D5095AB-B62E-4874-9054-3B689631B61A}" dt="2024-05-31T08:17:38.087" v="7" actId="47"/>
        <pc:sldMkLst>
          <pc:docMk/>
          <pc:sldMk cId="2077237298" sldId="144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07E6A-BD8E-43A4-8B88-D4935066D90B}" type="datetimeFigureOut">
              <a:rPr lang="en-GB" smtClean="0"/>
              <a:t>31/05/2024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20719-DADF-4E6C-8974-B5FB47071C7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0871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C0B33-3943-42F1-973C-9CDD51C76BBD}" type="datetimeFigureOut">
              <a:rPr lang="en-GB" smtClean="0"/>
              <a:pPr/>
              <a:t>31/05/2024</a:t>
            </a:fld>
            <a:endParaRPr lang="en-GB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562" y="4723447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381A9-0C9E-4D3A-A28B-AC4E168A57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0487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2868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0439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9141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3989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388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655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212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84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145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black text and black box"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Picture 5" descr="PPT_titelpag_verloop-04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120389" cy="6858000"/>
          </a:xfrm>
          <a:prstGeom prst="rect">
            <a:avLst/>
          </a:prstGeom>
        </p:spPr>
      </p:pic>
      <p:sp>
        <p:nvSpPr>
          <p:cNvPr id="245" name="Rechthoek 227"/>
          <p:cNvSpPr/>
          <p:nvPr userDrawn="1"/>
        </p:nvSpPr>
        <p:spPr>
          <a:xfrm>
            <a:off x="2444512" y="1692894"/>
            <a:ext cx="9052208" cy="2556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n>
                <a:noFill/>
              </a:ln>
            </a:endParaRPr>
          </a:p>
        </p:txBody>
      </p:sp>
      <p:grpSp>
        <p:nvGrpSpPr>
          <p:cNvPr id="248" name="Groep 228"/>
          <p:cNvGrpSpPr/>
          <p:nvPr userDrawn="1"/>
        </p:nvGrpSpPr>
        <p:grpSpPr>
          <a:xfrm>
            <a:off x="723902" y="0"/>
            <a:ext cx="1852084" cy="6858000"/>
            <a:chOff x="542925" y="0"/>
            <a:chExt cx="1389063" cy="6858000"/>
          </a:xfrm>
        </p:grpSpPr>
        <p:sp>
          <p:nvSpPr>
            <p:cNvPr id="249" name="LIJN"/>
            <p:cNvSpPr>
              <a:spLocks/>
            </p:cNvSpPr>
            <p:nvPr userDrawn="1"/>
          </p:nvSpPr>
          <p:spPr bwMode="auto">
            <a:xfrm>
              <a:off x="868363" y="0"/>
              <a:ext cx="1063625" cy="6858000"/>
            </a:xfrm>
            <a:custGeom>
              <a:avLst/>
              <a:gdLst/>
              <a:ahLst/>
              <a:cxnLst>
                <a:cxn ang="0">
                  <a:pos x="40" y="3673"/>
                </a:cxn>
                <a:cxn ang="0">
                  <a:pos x="119" y="0"/>
                </a:cxn>
                <a:cxn ang="0">
                  <a:pos x="79" y="0"/>
                </a:cxn>
                <a:cxn ang="0">
                  <a:pos x="0" y="3673"/>
                </a:cxn>
                <a:cxn ang="0">
                  <a:pos x="4725" y="30720"/>
                </a:cxn>
                <a:cxn ang="0">
                  <a:pos x="4767" y="30720"/>
                </a:cxn>
                <a:cxn ang="0">
                  <a:pos x="40" y="3673"/>
                </a:cxn>
              </a:cxnLst>
              <a:rect l="0" t="0" r="r" b="b"/>
              <a:pathLst>
                <a:path w="4767" h="30720">
                  <a:moveTo>
                    <a:pt x="40" y="3673"/>
                  </a:moveTo>
                  <a:cubicBezTo>
                    <a:pt x="40" y="2482"/>
                    <a:pt x="67" y="1200"/>
                    <a:pt x="11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27" y="1200"/>
                    <a:pt x="0" y="2482"/>
                    <a:pt x="0" y="3673"/>
                  </a:cubicBezTo>
                  <a:cubicBezTo>
                    <a:pt x="0" y="12930"/>
                    <a:pt x="1589" y="22030"/>
                    <a:pt x="4725" y="30720"/>
                  </a:cubicBezTo>
                  <a:cubicBezTo>
                    <a:pt x="4767" y="30720"/>
                    <a:pt x="4767" y="30720"/>
                    <a:pt x="4767" y="30720"/>
                  </a:cubicBezTo>
                  <a:cubicBezTo>
                    <a:pt x="1630" y="22030"/>
                    <a:pt x="40" y="12930"/>
                    <a:pt x="40" y="3673"/>
                  </a:cubicBezTo>
                </a:path>
              </a:pathLst>
            </a:custGeom>
            <a:solidFill>
              <a:srgbClr val="FFD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grpSp>
          <p:nvGrpSpPr>
            <p:cNvPr id="250" name="Group 4"/>
            <p:cNvGrpSpPr>
              <a:grpSpLocks noChangeAspect="1"/>
            </p:cNvGrpSpPr>
            <p:nvPr userDrawn="1"/>
          </p:nvGrpSpPr>
          <p:grpSpPr bwMode="auto">
            <a:xfrm>
              <a:off x="542925" y="466725"/>
              <a:ext cx="658813" cy="657225"/>
              <a:chOff x="342" y="294"/>
              <a:chExt cx="415" cy="414"/>
            </a:xfrm>
          </p:grpSpPr>
          <p:sp>
            <p:nvSpPr>
              <p:cNvPr id="251" name="Freeform 5"/>
              <p:cNvSpPr>
                <a:spLocks/>
              </p:cNvSpPr>
              <p:nvPr userDrawn="1"/>
            </p:nvSpPr>
            <p:spPr bwMode="auto">
              <a:xfrm>
                <a:off x="342" y="295"/>
                <a:ext cx="414" cy="412"/>
              </a:xfrm>
              <a:custGeom>
                <a:avLst/>
                <a:gdLst>
                  <a:gd name="T0" fmla="*/ 137 w 414"/>
                  <a:gd name="T1" fmla="*/ 400 h 412"/>
                  <a:gd name="T2" fmla="*/ 128 w 414"/>
                  <a:gd name="T3" fmla="*/ 392 h 412"/>
                  <a:gd name="T4" fmla="*/ 92 w 414"/>
                  <a:gd name="T5" fmla="*/ 378 h 412"/>
                  <a:gd name="T6" fmla="*/ 86 w 414"/>
                  <a:gd name="T7" fmla="*/ 368 h 412"/>
                  <a:gd name="T8" fmla="*/ 55 w 414"/>
                  <a:gd name="T9" fmla="*/ 346 h 412"/>
                  <a:gd name="T10" fmla="*/ 51 w 414"/>
                  <a:gd name="T11" fmla="*/ 334 h 412"/>
                  <a:gd name="T12" fmla="*/ 26 w 414"/>
                  <a:gd name="T13" fmla="*/ 305 h 412"/>
                  <a:gd name="T14" fmla="*/ 25 w 414"/>
                  <a:gd name="T15" fmla="*/ 293 h 412"/>
                  <a:gd name="T16" fmla="*/ 7 w 414"/>
                  <a:gd name="T17" fmla="*/ 259 h 412"/>
                  <a:gd name="T18" fmla="*/ 9 w 414"/>
                  <a:gd name="T19" fmla="*/ 247 h 412"/>
                  <a:gd name="T20" fmla="*/ 0 w 414"/>
                  <a:gd name="T21" fmla="*/ 209 h 412"/>
                  <a:gd name="T22" fmla="*/ 5 w 414"/>
                  <a:gd name="T23" fmla="*/ 198 h 412"/>
                  <a:gd name="T24" fmla="*/ 6 w 414"/>
                  <a:gd name="T25" fmla="*/ 160 h 412"/>
                  <a:gd name="T26" fmla="*/ 13 w 414"/>
                  <a:gd name="T27" fmla="*/ 150 h 412"/>
                  <a:gd name="T28" fmla="*/ 23 w 414"/>
                  <a:gd name="T29" fmla="*/ 113 h 412"/>
                  <a:gd name="T30" fmla="*/ 32 w 414"/>
                  <a:gd name="T31" fmla="*/ 105 h 412"/>
                  <a:gd name="T32" fmla="*/ 50 w 414"/>
                  <a:gd name="T33" fmla="*/ 71 h 412"/>
                  <a:gd name="T34" fmla="*/ 61 w 414"/>
                  <a:gd name="T35" fmla="*/ 66 h 412"/>
                  <a:gd name="T36" fmla="*/ 87 w 414"/>
                  <a:gd name="T37" fmla="*/ 38 h 412"/>
                  <a:gd name="T38" fmla="*/ 99 w 414"/>
                  <a:gd name="T39" fmla="*/ 35 h 412"/>
                  <a:gd name="T40" fmla="*/ 131 w 414"/>
                  <a:gd name="T41" fmla="*/ 14 h 412"/>
                  <a:gd name="T42" fmla="*/ 143 w 414"/>
                  <a:gd name="T43" fmla="*/ 14 h 412"/>
                  <a:gd name="T44" fmla="*/ 179 w 414"/>
                  <a:gd name="T45" fmla="*/ 1 h 412"/>
                  <a:gd name="T46" fmla="*/ 191 w 414"/>
                  <a:gd name="T47" fmla="*/ 4 h 412"/>
                  <a:gd name="T48" fmla="*/ 229 w 414"/>
                  <a:gd name="T49" fmla="*/ 0 h 412"/>
                  <a:gd name="T50" fmla="*/ 239 w 414"/>
                  <a:gd name="T51" fmla="*/ 6 h 412"/>
                  <a:gd name="T52" fmla="*/ 277 w 414"/>
                  <a:gd name="T53" fmla="*/ 11 h 412"/>
                  <a:gd name="T54" fmla="*/ 286 w 414"/>
                  <a:gd name="T55" fmla="*/ 19 h 412"/>
                  <a:gd name="T56" fmla="*/ 322 w 414"/>
                  <a:gd name="T57" fmla="*/ 34 h 412"/>
                  <a:gd name="T58" fmla="*/ 329 w 414"/>
                  <a:gd name="T59" fmla="*/ 44 h 412"/>
                  <a:gd name="T60" fmla="*/ 360 w 414"/>
                  <a:gd name="T61" fmla="*/ 66 h 412"/>
                  <a:gd name="T62" fmla="*/ 364 w 414"/>
                  <a:gd name="T63" fmla="*/ 78 h 412"/>
                  <a:gd name="T64" fmla="*/ 389 w 414"/>
                  <a:gd name="T65" fmla="*/ 107 h 412"/>
                  <a:gd name="T66" fmla="*/ 390 w 414"/>
                  <a:gd name="T67" fmla="*/ 119 h 412"/>
                  <a:gd name="T68" fmla="*/ 407 w 414"/>
                  <a:gd name="T69" fmla="*/ 153 h 412"/>
                  <a:gd name="T70" fmla="*/ 405 w 414"/>
                  <a:gd name="T71" fmla="*/ 165 h 412"/>
                  <a:gd name="T72" fmla="*/ 414 w 414"/>
                  <a:gd name="T73" fmla="*/ 203 h 412"/>
                  <a:gd name="T74" fmla="*/ 409 w 414"/>
                  <a:gd name="T75" fmla="*/ 214 h 412"/>
                  <a:gd name="T76" fmla="*/ 409 w 414"/>
                  <a:gd name="T77" fmla="*/ 252 h 412"/>
                  <a:gd name="T78" fmla="*/ 402 w 414"/>
                  <a:gd name="T79" fmla="*/ 262 h 412"/>
                  <a:gd name="T80" fmla="*/ 392 w 414"/>
                  <a:gd name="T81" fmla="*/ 299 h 412"/>
                  <a:gd name="T82" fmla="*/ 382 w 414"/>
                  <a:gd name="T83" fmla="*/ 307 h 412"/>
                  <a:gd name="T84" fmla="*/ 364 w 414"/>
                  <a:gd name="T85" fmla="*/ 341 h 412"/>
                  <a:gd name="T86" fmla="*/ 353 w 414"/>
                  <a:gd name="T87" fmla="*/ 346 h 412"/>
                  <a:gd name="T88" fmla="*/ 327 w 414"/>
                  <a:gd name="T89" fmla="*/ 374 h 412"/>
                  <a:gd name="T90" fmla="*/ 316 w 414"/>
                  <a:gd name="T91" fmla="*/ 377 h 412"/>
                  <a:gd name="T92" fmla="*/ 284 w 414"/>
                  <a:gd name="T93" fmla="*/ 398 h 412"/>
                  <a:gd name="T94" fmla="*/ 272 w 414"/>
                  <a:gd name="T95" fmla="*/ 398 h 412"/>
                  <a:gd name="T96" fmla="*/ 235 w 414"/>
                  <a:gd name="T97" fmla="*/ 411 h 412"/>
                  <a:gd name="T98" fmla="*/ 224 w 414"/>
                  <a:gd name="T99" fmla="*/ 408 h 412"/>
                  <a:gd name="T100" fmla="*/ 186 w 414"/>
                  <a:gd name="T101" fmla="*/ 412 h 412"/>
                  <a:gd name="T102" fmla="*/ 175 w 414"/>
                  <a:gd name="T103" fmla="*/ 406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14" h="412">
                    <a:moveTo>
                      <a:pt x="143" y="398"/>
                    </a:moveTo>
                    <a:lnTo>
                      <a:pt x="137" y="400"/>
                    </a:lnTo>
                    <a:lnTo>
                      <a:pt x="131" y="398"/>
                    </a:lnTo>
                    <a:lnTo>
                      <a:pt x="128" y="392"/>
                    </a:lnTo>
                    <a:lnTo>
                      <a:pt x="99" y="377"/>
                    </a:lnTo>
                    <a:lnTo>
                      <a:pt x="92" y="378"/>
                    </a:lnTo>
                    <a:lnTo>
                      <a:pt x="87" y="374"/>
                    </a:lnTo>
                    <a:lnTo>
                      <a:pt x="86" y="368"/>
                    </a:lnTo>
                    <a:lnTo>
                      <a:pt x="61" y="346"/>
                    </a:lnTo>
                    <a:lnTo>
                      <a:pt x="55" y="346"/>
                    </a:lnTo>
                    <a:lnTo>
                      <a:pt x="50" y="341"/>
                    </a:lnTo>
                    <a:lnTo>
                      <a:pt x="51" y="334"/>
                    </a:lnTo>
                    <a:lnTo>
                      <a:pt x="32" y="307"/>
                    </a:lnTo>
                    <a:lnTo>
                      <a:pt x="26" y="305"/>
                    </a:lnTo>
                    <a:lnTo>
                      <a:pt x="23" y="299"/>
                    </a:lnTo>
                    <a:lnTo>
                      <a:pt x="25" y="293"/>
                    </a:lnTo>
                    <a:lnTo>
                      <a:pt x="13" y="262"/>
                    </a:lnTo>
                    <a:lnTo>
                      <a:pt x="7" y="259"/>
                    </a:lnTo>
                    <a:lnTo>
                      <a:pt x="6" y="252"/>
                    </a:lnTo>
                    <a:lnTo>
                      <a:pt x="9" y="247"/>
                    </a:lnTo>
                    <a:lnTo>
                      <a:pt x="5" y="214"/>
                    </a:lnTo>
                    <a:lnTo>
                      <a:pt x="0" y="209"/>
                    </a:lnTo>
                    <a:lnTo>
                      <a:pt x="0" y="203"/>
                    </a:lnTo>
                    <a:lnTo>
                      <a:pt x="5" y="198"/>
                    </a:lnTo>
                    <a:lnTo>
                      <a:pt x="9" y="165"/>
                    </a:lnTo>
                    <a:lnTo>
                      <a:pt x="6" y="160"/>
                    </a:lnTo>
                    <a:lnTo>
                      <a:pt x="7" y="153"/>
                    </a:lnTo>
                    <a:lnTo>
                      <a:pt x="13" y="150"/>
                    </a:lnTo>
                    <a:lnTo>
                      <a:pt x="25" y="119"/>
                    </a:lnTo>
                    <a:lnTo>
                      <a:pt x="23" y="113"/>
                    </a:lnTo>
                    <a:lnTo>
                      <a:pt x="26" y="107"/>
                    </a:lnTo>
                    <a:lnTo>
                      <a:pt x="32" y="105"/>
                    </a:lnTo>
                    <a:lnTo>
                      <a:pt x="51" y="78"/>
                    </a:lnTo>
                    <a:lnTo>
                      <a:pt x="50" y="71"/>
                    </a:lnTo>
                    <a:lnTo>
                      <a:pt x="55" y="66"/>
                    </a:lnTo>
                    <a:lnTo>
                      <a:pt x="61" y="66"/>
                    </a:lnTo>
                    <a:lnTo>
                      <a:pt x="86" y="44"/>
                    </a:lnTo>
                    <a:lnTo>
                      <a:pt x="87" y="38"/>
                    </a:lnTo>
                    <a:lnTo>
                      <a:pt x="92" y="34"/>
                    </a:lnTo>
                    <a:lnTo>
                      <a:pt x="99" y="35"/>
                    </a:lnTo>
                    <a:lnTo>
                      <a:pt x="128" y="19"/>
                    </a:lnTo>
                    <a:lnTo>
                      <a:pt x="131" y="14"/>
                    </a:lnTo>
                    <a:lnTo>
                      <a:pt x="137" y="11"/>
                    </a:lnTo>
                    <a:lnTo>
                      <a:pt x="143" y="14"/>
                    </a:lnTo>
                    <a:lnTo>
                      <a:pt x="175" y="6"/>
                    </a:lnTo>
                    <a:lnTo>
                      <a:pt x="179" y="1"/>
                    </a:lnTo>
                    <a:lnTo>
                      <a:pt x="186" y="0"/>
                    </a:lnTo>
                    <a:lnTo>
                      <a:pt x="191" y="4"/>
                    </a:lnTo>
                    <a:lnTo>
                      <a:pt x="224" y="4"/>
                    </a:lnTo>
                    <a:lnTo>
                      <a:pt x="229" y="0"/>
                    </a:lnTo>
                    <a:lnTo>
                      <a:pt x="235" y="1"/>
                    </a:lnTo>
                    <a:lnTo>
                      <a:pt x="239" y="6"/>
                    </a:lnTo>
                    <a:lnTo>
                      <a:pt x="272" y="14"/>
                    </a:lnTo>
                    <a:lnTo>
                      <a:pt x="277" y="11"/>
                    </a:lnTo>
                    <a:lnTo>
                      <a:pt x="284" y="14"/>
                    </a:lnTo>
                    <a:lnTo>
                      <a:pt x="286" y="19"/>
                    </a:lnTo>
                    <a:lnTo>
                      <a:pt x="316" y="35"/>
                    </a:lnTo>
                    <a:lnTo>
                      <a:pt x="322" y="34"/>
                    </a:lnTo>
                    <a:lnTo>
                      <a:pt x="327" y="38"/>
                    </a:lnTo>
                    <a:lnTo>
                      <a:pt x="329" y="44"/>
                    </a:lnTo>
                    <a:lnTo>
                      <a:pt x="353" y="66"/>
                    </a:lnTo>
                    <a:lnTo>
                      <a:pt x="360" y="66"/>
                    </a:lnTo>
                    <a:lnTo>
                      <a:pt x="364" y="71"/>
                    </a:lnTo>
                    <a:lnTo>
                      <a:pt x="364" y="78"/>
                    </a:lnTo>
                    <a:lnTo>
                      <a:pt x="382" y="105"/>
                    </a:lnTo>
                    <a:lnTo>
                      <a:pt x="389" y="107"/>
                    </a:lnTo>
                    <a:lnTo>
                      <a:pt x="392" y="113"/>
                    </a:lnTo>
                    <a:lnTo>
                      <a:pt x="390" y="119"/>
                    </a:lnTo>
                    <a:lnTo>
                      <a:pt x="402" y="150"/>
                    </a:lnTo>
                    <a:lnTo>
                      <a:pt x="407" y="153"/>
                    </a:lnTo>
                    <a:lnTo>
                      <a:pt x="409" y="160"/>
                    </a:lnTo>
                    <a:lnTo>
                      <a:pt x="405" y="165"/>
                    </a:lnTo>
                    <a:lnTo>
                      <a:pt x="409" y="198"/>
                    </a:lnTo>
                    <a:lnTo>
                      <a:pt x="414" y="203"/>
                    </a:lnTo>
                    <a:lnTo>
                      <a:pt x="414" y="209"/>
                    </a:lnTo>
                    <a:lnTo>
                      <a:pt x="409" y="214"/>
                    </a:lnTo>
                    <a:lnTo>
                      <a:pt x="405" y="247"/>
                    </a:lnTo>
                    <a:lnTo>
                      <a:pt x="409" y="252"/>
                    </a:lnTo>
                    <a:lnTo>
                      <a:pt x="407" y="259"/>
                    </a:lnTo>
                    <a:lnTo>
                      <a:pt x="402" y="262"/>
                    </a:lnTo>
                    <a:lnTo>
                      <a:pt x="390" y="293"/>
                    </a:lnTo>
                    <a:lnTo>
                      <a:pt x="392" y="299"/>
                    </a:lnTo>
                    <a:lnTo>
                      <a:pt x="389" y="305"/>
                    </a:lnTo>
                    <a:lnTo>
                      <a:pt x="382" y="307"/>
                    </a:lnTo>
                    <a:lnTo>
                      <a:pt x="364" y="334"/>
                    </a:lnTo>
                    <a:lnTo>
                      <a:pt x="364" y="341"/>
                    </a:lnTo>
                    <a:lnTo>
                      <a:pt x="360" y="346"/>
                    </a:lnTo>
                    <a:lnTo>
                      <a:pt x="353" y="346"/>
                    </a:lnTo>
                    <a:lnTo>
                      <a:pt x="329" y="368"/>
                    </a:lnTo>
                    <a:lnTo>
                      <a:pt x="327" y="374"/>
                    </a:lnTo>
                    <a:lnTo>
                      <a:pt x="322" y="378"/>
                    </a:lnTo>
                    <a:lnTo>
                      <a:pt x="316" y="377"/>
                    </a:lnTo>
                    <a:lnTo>
                      <a:pt x="286" y="392"/>
                    </a:lnTo>
                    <a:lnTo>
                      <a:pt x="284" y="398"/>
                    </a:lnTo>
                    <a:lnTo>
                      <a:pt x="277" y="400"/>
                    </a:lnTo>
                    <a:lnTo>
                      <a:pt x="272" y="398"/>
                    </a:lnTo>
                    <a:lnTo>
                      <a:pt x="239" y="406"/>
                    </a:lnTo>
                    <a:lnTo>
                      <a:pt x="235" y="411"/>
                    </a:lnTo>
                    <a:lnTo>
                      <a:pt x="229" y="412"/>
                    </a:lnTo>
                    <a:lnTo>
                      <a:pt x="224" y="408"/>
                    </a:lnTo>
                    <a:lnTo>
                      <a:pt x="191" y="408"/>
                    </a:lnTo>
                    <a:lnTo>
                      <a:pt x="186" y="412"/>
                    </a:lnTo>
                    <a:lnTo>
                      <a:pt x="179" y="411"/>
                    </a:lnTo>
                    <a:lnTo>
                      <a:pt x="175" y="406"/>
                    </a:lnTo>
                    <a:lnTo>
                      <a:pt x="143" y="398"/>
                    </a:lnTo>
                    <a:close/>
                  </a:path>
                </a:pathLst>
              </a:custGeom>
              <a:solidFill>
                <a:srgbClr val="FFD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52" name="Freeform 6"/>
              <p:cNvSpPr>
                <a:spLocks/>
              </p:cNvSpPr>
              <p:nvPr userDrawn="1"/>
            </p:nvSpPr>
            <p:spPr bwMode="auto">
              <a:xfrm>
                <a:off x="342" y="295"/>
                <a:ext cx="414" cy="412"/>
              </a:xfrm>
              <a:custGeom>
                <a:avLst/>
                <a:gdLst>
                  <a:gd name="T0" fmla="*/ 137 w 414"/>
                  <a:gd name="T1" fmla="*/ 400 h 412"/>
                  <a:gd name="T2" fmla="*/ 128 w 414"/>
                  <a:gd name="T3" fmla="*/ 392 h 412"/>
                  <a:gd name="T4" fmla="*/ 92 w 414"/>
                  <a:gd name="T5" fmla="*/ 378 h 412"/>
                  <a:gd name="T6" fmla="*/ 86 w 414"/>
                  <a:gd name="T7" fmla="*/ 368 h 412"/>
                  <a:gd name="T8" fmla="*/ 55 w 414"/>
                  <a:gd name="T9" fmla="*/ 346 h 412"/>
                  <a:gd name="T10" fmla="*/ 51 w 414"/>
                  <a:gd name="T11" fmla="*/ 334 h 412"/>
                  <a:gd name="T12" fmla="*/ 26 w 414"/>
                  <a:gd name="T13" fmla="*/ 305 h 412"/>
                  <a:gd name="T14" fmla="*/ 25 w 414"/>
                  <a:gd name="T15" fmla="*/ 293 h 412"/>
                  <a:gd name="T16" fmla="*/ 7 w 414"/>
                  <a:gd name="T17" fmla="*/ 259 h 412"/>
                  <a:gd name="T18" fmla="*/ 9 w 414"/>
                  <a:gd name="T19" fmla="*/ 247 h 412"/>
                  <a:gd name="T20" fmla="*/ 0 w 414"/>
                  <a:gd name="T21" fmla="*/ 209 h 412"/>
                  <a:gd name="T22" fmla="*/ 5 w 414"/>
                  <a:gd name="T23" fmla="*/ 198 h 412"/>
                  <a:gd name="T24" fmla="*/ 6 w 414"/>
                  <a:gd name="T25" fmla="*/ 160 h 412"/>
                  <a:gd name="T26" fmla="*/ 13 w 414"/>
                  <a:gd name="T27" fmla="*/ 150 h 412"/>
                  <a:gd name="T28" fmla="*/ 23 w 414"/>
                  <a:gd name="T29" fmla="*/ 113 h 412"/>
                  <a:gd name="T30" fmla="*/ 32 w 414"/>
                  <a:gd name="T31" fmla="*/ 105 h 412"/>
                  <a:gd name="T32" fmla="*/ 50 w 414"/>
                  <a:gd name="T33" fmla="*/ 71 h 412"/>
                  <a:gd name="T34" fmla="*/ 61 w 414"/>
                  <a:gd name="T35" fmla="*/ 66 h 412"/>
                  <a:gd name="T36" fmla="*/ 87 w 414"/>
                  <a:gd name="T37" fmla="*/ 38 h 412"/>
                  <a:gd name="T38" fmla="*/ 99 w 414"/>
                  <a:gd name="T39" fmla="*/ 35 h 412"/>
                  <a:gd name="T40" fmla="*/ 131 w 414"/>
                  <a:gd name="T41" fmla="*/ 14 h 412"/>
                  <a:gd name="T42" fmla="*/ 143 w 414"/>
                  <a:gd name="T43" fmla="*/ 14 h 412"/>
                  <a:gd name="T44" fmla="*/ 179 w 414"/>
                  <a:gd name="T45" fmla="*/ 1 h 412"/>
                  <a:gd name="T46" fmla="*/ 191 w 414"/>
                  <a:gd name="T47" fmla="*/ 4 h 412"/>
                  <a:gd name="T48" fmla="*/ 229 w 414"/>
                  <a:gd name="T49" fmla="*/ 0 h 412"/>
                  <a:gd name="T50" fmla="*/ 239 w 414"/>
                  <a:gd name="T51" fmla="*/ 6 h 412"/>
                  <a:gd name="T52" fmla="*/ 277 w 414"/>
                  <a:gd name="T53" fmla="*/ 11 h 412"/>
                  <a:gd name="T54" fmla="*/ 286 w 414"/>
                  <a:gd name="T55" fmla="*/ 19 h 412"/>
                  <a:gd name="T56" fmla="*/ 322 w 414"/>
                  <a:gd name="T57" fmla="*/ 34 h 412"/>
                  <a:gd name="T58" fmla="*/ 329 w 414"/>
                  <a:gd name="T59" fmla="*/ 44 h 412"/>
                  <a:gd name="T60" fmla="*/ 360 w 414"/>
                  <a:gd name="T61" fmla="*/ 66 h 412"/>
                  <a:gd name="T62" fmla="*/ 364 w 414"/>
                  <a:gd name="T63" fmla="*/ 78 h 412"/>
                  <a:gd name="T64" fmla="*/ 389 w 414"/>
                  <a:gd name="T65" fmla="*/ 107 h 412"/>
                  <a:gd name="T66" fmla="*/ 390 w 414"/>
                  <a:gd name="T67" fmla="*/ 119 h 412"/>
                  <a:gd name="T68" fmla="*/ 407 w 414"/>
                  <a:gd name="T69" fmla="*/ 153 h 412"/>
                  <a:gd name="T70" fmla="*/ 405 w 414"/>
                  <a:gd name="T71" fmla="*/ 165 h 412"/>
                  <a:gd name="T72" fmla="*/ 414 w 414"/>
                  <a:gd name="T73" fmla="*/ 203 h 412"/>
                  <a:gd name="T74" fmla="*/ 409 w 414"/>
                  <a:gd name="T75" fmla="*/ 214 h 412"/>
                  <a:gd name="T76" fmla="*/ 409 w 414"/>
                  <a:gd name="T77" fmla="*/ 252 h 412"/>
                  <a:gd name="T78" fmla="*/ 402 w 414"/>
                  <a:gd name="T79" fmla="*/ 262 h 412"/>
                  <a:gd name="T80" fmla="*/ 392 w 414"/>
                  <a:gd name="T81" fmla="*/ 299 h 412"/>
                  <a:gd name="T82" fmla="*/ 382 w 414"/>
                  <a:gd name="T83" fmla="*/ 307 h 412"/>
                  <a:gd name="T84" fmla="*/ 364 w 414"/>
                  <a:gd name="T85" fmla="*/ 341 h 412"/>
                  <a:gd name="T86" fmla="*/ 353 w 414"/>
                  <a:gd name="T87" fmla="*/ 346 h 412"/>
                  <a:gd name="T88" fmla="*/ 327 w 414"/>
                  <a:gd name="T89" fmla="*/ 374 h 412"/>
                  <a:gd name="T90" fmla="*/ 316 w 414"/>
                  <a:gd name="T91" fmla="*/ 377 h 412"/>
                  <a:gd name="T92" fmla="*/ 284 w 414"/>
                  <a:gd name="T93" fmla="*/ 398 h 412"/>
                  <a:gd name="T94" fmla="*/ 272 w 414"/>
                  <a:gd name="T95" fmla="*/ 398 h 412"/>
                  <a:gd name="T96" fmla="*/ 235 w 414"/>
                  <a:gd name="T97" fmla="*/ 411 h 412"/>
                  <a:gd name="T98" fmla="*/ 224 w 414"/>
                  <a:gd name="T99" fmla="*/ 408 h 412"/>
                  <a:gd name="T100" fmla="*/ 186 w 414"/>
                  <a:gd name="T101" fmla="*/ 412 h 412"/>
                  <a:gd name="T102" fmla="*/ 175 w 414"/>
                  <a:gd name="T103" fmla="*/ 406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14" h="412">
                    <a:moveTo>
                      <a:pt x="143" y="398"/>
                    </a:moveTo>
                    <a:lnTo>
                      <a:pt x="137" y="400"/>
                    </a:lnTo>
                    <a:lnTo>
                      <a:pt x="131" y="398"/>
                    </a:lnTo>
                    <a:lnTo>
                      <a:pt x="128" y="392"/>
                    </a:lnTo>
                    <a:lnTo>
                      <a:pt x="99" y="377"/>
                    </a:lnTo>
                    <a:lnTo>
                      <a:pt x="92" y="378"/>
                    </a:lnTo>
                    <a:lnTo>
                      <a:pt x="87" y="374"/>
                    </a:lnTo>
                    <a:lnTo>
                      <a:pt x="86" y="368"/>
                    </a:lnTo>
                    <a:lnTo>
                      <a:pt x="61" y="346"/>
                    </a:lnTo>
                    <a:lnTo>
                      <a:pt x="55" y="346"/>
                    </a:lnTo>
                    <a:lnTo>
                      <a:pt x="50" y="341"/>
                    </a:lnTo>
                    <a:lnTo>
                      <a:pt x="51" y="334"/>
                    </a:lnTo>
                    <a:lnTo>
                      <a:pt x="32" y="307"/>
                    </a:lnTo>
                    <a:lnTo>
                      <a:pt x="26" y="305"/>
                    </a:lnTo>
                    <a:lnTo>
                      <a:pt x="23" y="299"/>
                    </a:lnTo>
                    <a:lnTo>
                      <a:pt x="25" y="293"/>
                    </a:lnTo>
                    <a:lnTo>
                      <a:pt x="13" y="262"/>
                    </a:lnTo>
                    <a:lnTo>
                      <a:pt x="7" y="259"/>
                    </a:lnTo>
                    <a:lnTo>
                      <a:pt x="6" y="252"/>
                    </a:lnTo>
                    <a:lnTo>
                      <a:pt x="9" y="247"/>
                    </a:lnTo>
                    <a:lnTo>
                      <a:pt x="5" y="214"/>
                    </a:lnTo>
                    <a:lnTo>
                      <a:pt x="0" y="209"/>
                    </a:lnTo>
                    <a:lnTo>
                      <a:pt x="0" y="203"/>
                    </a:lnTo>
                    <a:lnTo>
                      <a:pt x="5" y="198"/>
                    </a:lnTo>
                    <a:lnTo>
                      <a:pt x="9" y="165"/>
                    </a:lnTo>
                    <a:lnTo>
                      <a:pt x="6" y="160"/>
                    </a:lnTo>
                    <a:lnTo>
                      <a:pt x="7" y="153"/>
                    </a:lnTo>
                    <a:lnTo>
                      <a:pt x="13" y="150"/>
                    </a:lnTo>
                    <a:lnTo>
                      <a:pt x="25" y="119"/>
                    </a:lnTo>
                    <a:lnTo>
                      <a:pt x="23" y="113"/>
                    </a:lnTo>
                    <a:lnTo>
                      <a:pt x="26" y="107"/>
                    </a:lnTo>
                    <a:lnTo>
                      <a:pt x="32" y="105"/>
                    </a:lnTo>
                    <a:lnTo>
                      <a:pt x="51" y="78"/>
                    </a:lnTo>
                    <a:lnTo>
                      <a:pt x="50" y="71"/>
                    </a:lnTo>
                    <a:lnTo>
                      <a:pt x="55" y="66"/>
                    </a:lnTo>
                    <a:lnTo>
                      <a:pt x="61" y="66"/>
                    </a:lnTo>
                    <a:lnTo>
                      <a:pt x="86" y="44"/>
                    </a:lnTo>
                    <a:lnTo>
                      <a:pt x="87" y="38"/>
                    </a:lnTo>
                    <a:lnTo>
                      <a:pt x="92" y="34"/>
                    </a:lnTo>
                    <a:lnTo>
                      <a:pt x="99" y="35"/>
                    </a:lnTo>
                    <a:lnTo>
                      <a:pt x="128" y="19"/>
                    </a:lnTo>
                    <a:lnTo>
                      <a:pt x="131" y="14"/>
                    </a:lnTo>
                    <a:lnTo>
                      <a:pt x="137" y="11"/>
                    </a:lnTo>
                    <a:lnTo>
                      <a:pt x="143" y="14"/>
                    </a:lnTo>
                    <a:lnTo>
                      <a:pt x="175" y="6"/>
                    </a:lnTo>
                    <a:lnTo>
                      <a:pt x="179" y="1"/>
                    </a:lnTo>
                    <a:lnTo>
                      <a:pt x="186" y="0"/>
                    </a:lnTo>
                    <a:lnTo>
                      <a:pt x="191" y="4"/>
                    </a:lnTo>
                    <a:lnTo>
                      <a:pt x="224" y="4"/>
                    </a:lnTo>
                    <a:lnTo>
                      <a:pt x="229" y="0"/>
                    </a:lnTo>
                    <a:lnTo>
                      <a:pt x="235" y="1"/>
                    </a:lnTo>
                    <a:lnTo>
                      <a:pt x="239" y="6"/>
                    </a:lnTo>
                    <a:lnTo>
                      <a:pt x="272" y="14"/>
                    </a:lnTo>
                    <a:lnTo>
                      <a:pt x="277" y="11"/>
                    </a:lnTo>
                    <a:lnTo>
                      <a:pt x="284" y="14"/>
                    </a:lnTo>
                    <a:lnTo>
                      <a:pt x="286" y="19"/>
                    </a:lnTo>
                    <a:lnTo>
                      <a:pt x="316" y="35"/>
                    </a:lnTo>
                    <a:lnTo>
                      <a:pt x="322" y="34"/>
                    </a:lnTo>
                    <a:lnTo>
                      <a:pt x="327" y="38"/>
                    </a:lnTo>
                    <a:lnTo>
                      <a:pt x="329" y="44"/>
                    </a:lnTo>
                    <a:lnTo>
                      <a:pt x="353" y="66"/>
                    </a:lnTo>
                    <a:lnTo>
                      <a:pt x="360" y="66"/>
                    </a:lnTo>
                    <a:lnTo>
                      <a:pt x="364" y="71"/>
                    </a:lnTo>
                    <a:lnTo>
                      <a:pt x="364" y="78"/>
                    </a:lnTo>
                    <a:lnTo>
                      <a:pt x="382" y="105"/>
                    </a:lnTo>
                    <a:lnTo>
                      <a:pt x="389" y="107"/>
                    </a:lnTo>
                    <a:lnTo>
                      <a:pt x="392" y="113"/>
                    </a:lnTo>
                    <a:lnTo>
                      <a:pt x="390" y="119"/>
                    </a:lnTo>
                    <a:lnTo>
                      <a:pt x="402" y="150"/>
                    </a:lnTo>
                    <a:lnTo>
                      <a:pt x="407" y="153"/>
                    </a:lnTo>
                    <a:lnTo>
                      <a:pt x="409" y="160"/>
                    </a:lnTo>
                    <a:lnTo>
                      <a:pt x="405" y="165"/>
                    </a:lnTo>
                    <a:lnTo>
                      <a:pt x="409" y="198"/>
                    </a:lnTo>
                    <a:lnTo>
                      <a:pt x="414" y="203"/>
                    </a:lnTo>
                    <a:lnTo>
                      <a:pt x="414" y="209"/>
                    </a:lnTo>
                    <a:lnTo>
                      <a:pt x="409" y="214"/>
                    </a:lnTo>
                    <a:lnTo>
                      <a:pt x="405" y="247"/>
                    </a:lnTo>
                    <a:lnTo>
                      <a:pt x="409" y="252"/>
                    </a:lnTo>
                    <a:lnTo>
                      <a:pt x="407" y="259"/>
                    </a:lnTo>
                    <a:lnTo>
                      <a:pt x="402" y="262"/>
                    </a:lnTo>
                    <a:lnTo>
                      <a:pt x="390" y="293"/>
                    </a:lnTo>
                    <a:lnTo>
                      <a:pt x="392" y="299"/>
                    </a:lnTo>
                    <a:lnTo>
                      <a:pt x="389" y="305"/>
                    </a:lnTo>
                    <a:lnTo>
                      <a:pt x="382" y="307"/>
                    </a:lnTo>
                    <a:lnTo>
                      <a:pt x="364" y="334"/>
                    </a:lnTo>
                    <a:lnTo>
                      <a:pt x="364" y="341"/>
                    </a:lnTo>
                    <a:lnTo>
                      <a:pt x="360" y="346"/>
                    </a:lnTo>
                    <a:lnTo>
                      <a:pt x="353" y="346"/>
                    </a:lnTo>
                    <a:lnTo>
                      <a:pt x="329" y="368"/>
                    </a:lnTo>
                    <a:lnTo>
                      <a:pt x="327" y="374"/>
                    </a:lnTo>
                    <a:lnTo>
                      <a:pt x="322" y="378"/>
                    </a:lnTo>
                    <a:lnTo>
                      <a:pt x="316" y="377"/>
                    </a:lnTo>
                    <a:lnTo>
                      <a:pt x="286" y="392"/>
                    </a:lnTo>
                    <a:lnTo>
                      <a:pt x="284" y="398"/>
                    </a:lnTo>
                    <a:lnTo>
                      <a:pt x="277" y="400"/>
                    </a:lnTo>
                    <a:lnTo>
                      <a:pt x="272" y="398"/>
                    </a:lnTo>
                    <a:lnTo>
                      <a:pt x="239" y="406"/>
                    </a:lnTo>
                    <a:lnTo>
                      <a:pt x="235" y="411"/>
                    </a:lnTo>
                    <a:lnTo>
                      <a:pt x="229" y="412"/>
                    </a:lnTo>
                    <a:lnTo>
                      <a:pt x="224" y="408"/>
                    </a:lnTo>
                    <a:lnTo>
                      <a:pt x="191" y="408"/>
                    </a:lnTo>
                    <a:lnTo>
                      <a:pt x="186" y="412"/>
                    </a:lnTo>
                    <a:lnTo>
                      <a:pt x="179" y="411"/>
                    </a:lnTo>
                    <a:lnTo>
                      <a:pt x="175" y="40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53" name="Freeform 7"/>
              <p:cNvSpPr>
                <a:spLocks/>
              </p:cNvSpPr>
              <p:nvPr userDrawn="1"/>
            </p:nvSpPr>
            <p:spPr bwMode="auto">
              <a:xfrm>
                <a:off x="582" y="299"/>
                <a:ext cx="27" cy="32"/>
              </a:xfrm>
              <a:custGeom>
                <a:avLst/>
                <a:gdLst>
                  <a:gd name="T0" fmla="*/ 16 w 136"/>
                  <a:gd name="T1" fmla="*/ 111 h 163"/>
                  <a:gd name="T2" fmla="*/ 48 w 136"/>
                  <a:gd name="T3" fmla="*/ 125 h 163"/>
                  <a:gd name="T4" fmla="*/ 75 w 136"/>
                  <a:gd name="T5" fmla="*/ 115 h 163"/>
                  <a:gd name="T6" fmla="*/ 46 w 136"/>
                  <a:gd name="T7" fmla="*/ 87 h 163"/>
                  <a:gd name="T8" fmla="*/ 23 w 136"/>
                  <a:gd name="T9" fmla="*/ 37 h 163"/>
                  <a:gd name="T10" fmla="*/ 92 w 136"/>
                  <a:gd name="T11" fmla="*/ 6 h 163"/>
                  <a:gd name="T12" fmla="*/ 136 w 136"/>
                  <a:gd name="T13" fmla="*/ 27 h 163"/>
                  <a:gd name="T14" fmla="*/ 119 w 136"/>
                  <a:gd name="T15" fmla="*/ 51 h 163"/>
                  <a:gd name="T16" fmla="*/ 90 w 136"/>
                  <a:gd name="T17" fmla="*/ 37 h 163"/>
                  <a:gd name="T18" fmla="*/ 61 w 136"/>
                  <a:gd name="T19" fmla="*/ 47 h 163"/>
                  <a:gd name="T20" fmla="*/ 79 w 136"/>
                  <a:gd name="T21" fmla="*/ 66 h 163"/>
                  <a:gd name="T22" fmla="*/ 115 w 136"/>
                  <a:gd name="T23" fmla="*/ 121 h 163"/>
                  <a:gd name="T24" fmla="*/ 42 w 136"/>
                  <a:gd name="T25" fmla="*/ 156 h 163"/>
                  <a:gd name="T26" fmla="*/ 0 w 136"/>
                  <a:gd name="T27" fmla="*/ 136 h 163"/>
                  <a:gd name="T28" fmla="*/ 16 w 136"/>
                  <a:gd name="T29" fmla="*/ 111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6" h="163">
                    <a:moveTo>
                      <a:pt x="16" y="111"/>
                    </a:moveTo>
                    <a:cubicBezTo>
                      <a:pt x="24" y="116"/>
                      <a:pt x="37" y="123"/>
                      <a:pt x="48" y="125"/>
                    </a:cubicBezTo>
                    <a:cubicBezTo>
                      <a:pt x="59" y="128"/>
                      <a:pt x="72" y="129"/>
                      <a:pt x="75" y="115"/>
                    </a:cubicBezTo>
                    <a:cubicBezTo>
                      <a:pt x="79" y="102"/>
                      <a:pt x="62" y="96"/>
                      <a:pt x="46" y="87"/>
                    </a:cubicBezTo>
                    <a:cubicBezTo>
                      <a:pt x="31" y="78"/>
                      <a:pt x="16" y="65"/>
                      <a:pt x="23" y="37"/>
                    </a:cubicBezTo>
                    <a:cubicBezTo>
                      <a:pt x="30" y="6"/>
                      <a:pt x="65" y="0"/>
                      <a:pt x="92" y="6"/>
                    </a:cubicBezTo>
                    <a:cubicBezTo>
                      <a:pt x="108" y="10"/>
                      <a:pt x="122" y="18"/>
                      <a:pt x="136" y="27"/>
                    </a:cubicBezTo>
                    <a:cubicBezTo>
                      <a:pt x="119" y="51"/>
                      <a:pt x="119" y="51"/>
                      <a:pt x="119" y="51"/>
                    </a:cubicBezTo>
                    <a:cubicBezTo>
                      <a:pt x="110" y="45"/>
                      <a:pt x="97" y="39"/>
                      <a:pt x="90" y="37"/>
                    </a:cubicBezTo>
                    <a:cubicBezTo>
                      <a:pt x="72" y="33"/>
                      <a:pt x="64" y="38"/>
                      <a:pt x="61" y="47"/>
                    </a:cubicBezTo>
                    <a:cubicBezTo>
                      <a:pt x="60" y="53"/>
                      <a:pt x="63" y="59"/>
                      <a:pt x="79" y="66"/>
                    </a:cubicBezTo>
                    <a:cubicBezTo>
                      <a:pt x="113" y="84"/>
                      <a:pt x="120" y="101"/>
                      <a:pt x="115" y="121"/>
                    </a:cubicBezTo>
                    <a:cubicBezTo>
                      <a:pt x="106" y="157"/>
                      <a:pt x="74" y="163"/>
                      <a:pt x="42" y="156"/>
                    </a:cubicBezTo>
                    <a:cubicBezTo>
                      <a:pt x="27" y="152"/>
                      <a:pt x="13" y="145"/>
                      <a:pt x="0" y="136"/>
                    </a:cubicBezTo>
                    <a:lnTo>
                      <a:pt x="16" y="111"/>
                    </a:ln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54" name="Freeform 8"/>
              <p:cNvSpPr>
                <a:spLocks noEditPoints="1"/>
              </p:cNvSpPr>
              <p:nvPr userDrawn="1"/>
            </p:nvSpPr>
            <p:spPr bwMode="auto">
              <a:xfrm>
                <a:off x="620" y="312"/>
                <a:ext cx="37" cy="37"/>
              </a:xfrm>
              <a:custGeom>
                <a:avLst/>
                <a:gdLst>
                  <a:gd name="T0" fmla="*/ 127 w 182"/>
                  <a:gd name="T1" fmla="*/ 24 h 186"/>
                  <a:gd name="T2" fmla="*/ 162 w 182"/>
                  <a:gd name="T3" fmla="*/ 130 h 186"/>
                  <a:gd name="T4" fmla="*/ 54 w 182"/>
                  <a:gd name="T5" fmla="*/ 163 h 186"/>
                  <a:gd name="T6" fmla="*/ 20 w 182"/>
                  <a:gd name="T7" fmla="*/ 56 h 186"/>
                  <a:gd name="T8" fmla="*/ 127 w 182"/>
                  <a:gd name="T9" fmla="*/ 24 h 186"/>
                  <a:gd name="T10" fmla="*/ 69 w 182"/>
                  <a:gd name="T11" fmla="*/ 135 h 186"/>
                  <a:gd name="T12" fmla="*/ 126 w 182"/>
                  <a:gd name="T13" fmla="*/ 112 h 186"/>
                  <a:gd name="T14" fmla="*/ 113 w 182"/>
                  <a:gd name="T15" fmla="*/ 51 h 186"/>
                  <a:gd name="T16" fmla="*/ 55 w 182"/>
                  <a:gd name="T17" fmla="*/ 75 h 186"/>
                  <a:gd name="T18" fmla="*/ 69 w 182"/>
                  <a:gd name="T19" fmla="*/ 135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2" h="186">
                    <a:moveTo>
                      <a:pt x="127" y="24"/>
                    </a:moveTo>
                    <a:cubicBezTo>
                      <a:pt x="172" y="47"/>
                      <a:pt x="182" y="92"/>
                      <a:pt x="162" y="130"/>
                    </a:cubicBezTo>
                    <a:cubicBezTo>
                      <a:pt x="142" y="169"/>
                      <a:pt x="99" y="186"/>
                      <a:pt x="54" y="163"/>
                    </a:cubicBezTo>
                    <a:cubicBezTo>
                      <a:pt x="10" y="139"/>
                      <a:pt x="0" y="94"/>
                      <a:pt x="20" y="56"/>
                    </a:cubicBezTo>
                    <a:cubicBezTo>
                      <a:pt x="40" y="18"/>
                      <a:pt x="83" y="0"/>
                      <a:pt x="127" y="24"/>
                    </a:cubicBezTo>
                    <a:close/>
                    <a:moveTo>
                      <a:pt x="69" y="135"/>
                    </a:moveTo>
                    <a:cubicBezTo>
                      <a:pt x="88" y="146"/>
                      <a:pt x="111" y="141"/>
                      <a:pt x="126" y="112"/>
                    </a:cubicBezTo>
                    <a:cubicBezTo>
                      <a:pt x="141" y="83"/>
                      <a:pt x="133" y="61"/>
                      <a:pt x="113" y="51"/>
                    </a:cubicBezTo>
                    <a:cubicBezTo>
                      <a:pt x="93" y="41"/>
                      <a:pt x="70" y="46"/>
                      <a:pt x="55" y="75"/>
                    </a:cubicBezTo>
                    <a:cubicBezTo>
                      <a:pt x="40" y="103"/>
                      <a:pt x="49" y="125"/>
                      <a:pt x="69" y="1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55" name="Freeform 9"/>
              <p:cNvSpPr>
                <a:spLocks/>
              </p:cNvSpPr>
              <p:nvPr userDrawn="1"/>
            </p:nvSpPr>
            <p:spPr bwMode="auto">
              <a:xfrm>
                <a:off x="661" y="339"/>
                <a:ext cx="25" cy="37"/>
              </a:xfrm>
              <a:custGeom>
                <a:avLst/>
                <a:gdLst>
                  <a:gd name="T0" fmla="*/ 96 w 127"/>
                  <a:gd name="T1" fmla="*/ 0 h 183"/>
                  <a:gd name="T2" fmla="*/ 0 w 127"/>
                  <a:gd name="T3" fmla="*/ 118 h 183"/>
                  <a:gd name="T4" fmla="*/ 72 w 127"/>
                  <a:gd name="T5" fmla="*/ 183 h 183"/>
                  <a:gd name="T6" fmla="*/ 95 w 127"/>
                  <a:gd name="T7" fmla="*/ 160 h 183"/>
                  <a:gd name="T8" fmla="*/ 48 w 127"/>
                  <a:gd name="T9" fmla="*/ 116 h 183"/>
                  <a:gd name="T10" fmla="*/ 127 w 127"/>
                  <a:gd name="T11" fmla="*/ 26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7" h="183">
                    <a:moveTo>
                      <a:pt x="96" y="0"/>
                    </a:moveTo>
                    <a:cubicBezTo>
                      <a:pt x="0" y="118"/>
                      <a:pt x="0" y="118"/>
                      <a:pt x="0" y="118"/>
                    </a:cubicBezTo>
                    <a:cubicBezTo>
                      <a:pt x="25" y="138"/>
                      <a:pt x="49" y="160"/>
                      <a:pt x="72" y="183"/>
                    </a:cubicBezTo>
                    <a:cubicBezTo>
                      <a:pt x="95" y="160"/>
                      <a:pt x="95" y="160"/>
                      <a:pt x="95" y="160"/>
                    </a:cubicBezTo>
                    <a:cubicBezTo>
                      <a:pt x="80" y="145"/>
                      <a:pt x="64" y="130"/>
                      <a:pt x="48" y="116"/>
                    </a:cubicBezTo>
                    <a:cubicBezTo>
                      <a:pt x="127" y="26"/>
                      <a:pt x="127" y="26"/>
                      <a:pt x="127" y="26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56" name="Freeform 10"/>
              <p:cNvSpPr>
                <a:spLocks/>
              </p:cNvSpPr>
              <p:nvPr userDrawn="1"/>
            </p:nvSpPr>
            <p:spPr bwMode="auto">
              <a:xfrm>
                <a:off x="661" y="339"/>
                <a:ext cx="25" cy="37"/>
              </a:xfrm>
              <a:custGeom>
                <a:avLst/>
                <a:gdLst>
                  <a:gd name="T0" fmla="*/ 96 w 127"/>
                  <a:gd name="T1" fmla="*/ 0 h 183"/>
                  <a:gd name="T2" fmla="*/ 0 w 127"/>
                  <a:gd name="T3" fmla="*/ 118 h 183"/>
                  <a:gd name="T4" fmla="*/ 72 w 127"/>
                  <a:gd name="T5" fmla="*/ 183 h 183"/>
                  <a:gd name="T6" fmla="*/ 95 w 127"/>
                  <a:gd name="T7" fmla="*/ 160 h 183"/>
                  <a:gd name="T8" fmla="*/ 48 w 127"/>
                  <a:gd name="T9" fmla="*/ 116 h 183"/>
                  <a:gd name="T10" fmla="*/ 127 w 127"/>
                  <a:gd name="T11" fmla="*/ 26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7" h="183">
                    <a:moveTo>
                      <a:pt x="96" y="0"/>
                    </a:moveTo>
                    <a:cubicBezTo>
                      <a:pt x="0" y="118"/>
                      <a:pt x="0" y="118"/>
                      <a:pt x="0" y="118"/>
                    </a:cubicBezTo>
                    <a:cubicBezTo>
                      <a:pt x="25" y="138"/>
                      <a:pt x="49" y="160"/>
                      <a:pt x="72" y="183"/>
                    </a:cubicBezTo>
                    <a:cubicBezTo>
                      <a:pt x="95" y="160"/>
                      <a:pt x="95" y="160"/>
                      <a:pt x="95" y="160"/>
                    </a:cubicBezTo>
                    <a:cubicBezTo>
                      <a:pt x="80" y="145"/>
                      <a:pt x="64" y="130"/>
                      <a:pt x="48" y="116"/>
                    </a:cubicBezTo>
                    <a:cubicBezTo>
                      <a:pt x="127" y="26"/>
                      <a:pt x="127" y="26"/>
                      <a:pt x="127" y="26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57" name="Freeform 11"/>
              <p:cNvSpPr>
                <a:spLocks/>
              </p:cNvSpPr>
              <p:nvPr userDrawn="1"/>
            </p:nvSpPr>
            <p:spPr bwMode="auto">
              <a:xfrm>
                <a:off x="714" y="423"/>
                <a:ext cx="31" cy="18"/>
              </a:xfrm>
              <a:custGeom>
                <a:avLst/>
                <a:gdLst>
                  <a:gd name="T0" fmla="*/ 157 w 157"/>
                  <a:gd name="T1" fmla="*/ 38 h 89"/>
                  <a:gd name="T2" fmla="*/ 12 w 157"/>
                  <a:gd name="T3" fmla="*/ 89 h 89"/>
                  <a:gd name="T4" fmla="*/ 0 w 157"/>
                  <a:gd name="T5" fmla="*/ 56 h 89"/>
                  <a:gd name="T6" fmla="*/ 142 w 157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7" h="89">
                    <a:moveTo>
                      <a:pt x="157" y="38"/>
                    </a:moveTo>
                    <a:cubicBezTo>
                      <a:pt x="12" y="89"/>
                      <a:pt x="12" y="89"/>
                      <a:pt x="12" y="89"/>
                    </a:cubicBezTo>
                    <a:cubicBezTo>
                      <a:pt x="9" y="79"/>
                      <a:pt x="4" y="67"/>
                      <a:pt x="0" y="56"/>
                    </a:cubicBezTo>
                    <a:cubicBezTo>
                      <a:pt x="142" y="0"/>
                      <a:pt x="142" y="0"/>
                      <a:pt x="142" y="0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58" name="Freeform 12"/>
              <p:cNvSpPr>
                <a:spLocks/>
              </p:cNvSpPr>
              <p:nvPr userDrawn="1"/>
            </p:nvSpPr>
            <p:spPr bwMode="auto">
              <a:xfrm>
                <a:off x="714" y="423"/>
                <a:ext cx="31" cy="18"/>
              </a:xfrm>
              <a:custGeom>
                <a:avLst/>
                <a:gdLst>
                  <a:gd name="T0" fmla="*/ 157 w 157"/>
                  <a:gd name="T1" fmla="*/ 38 h 89"/>
                  <a:gd name="T2" fmla="*/ 12 w 157"/>
                  <a:gd name="T3" fmla="*/ 89 h 89"/>
                  <a:gd name="T4" fmla="*/ 0 w 157"/>
                  <a:gd name="T5" fmla="*/ 56 h 89"/>
                  <a:gd name="T6" fmla="*/ 142 w 157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7" h="89">
                    <a:moveTo>
                      <a:pt x="157" y="38"/>
                    </a:moveTo>
                    <a:cubicBezTo>
                      <a:pt x="12" y="89"/>
                      <a:pt x="12" y="89"/>
                      <a:pt x="12" y="89"/>
                    </a:cubicBezTo>
                    <a:cubicBezTo>
                      <a:pt x="9" y="79"/>
                      <a:pt x="4" y="67"/>
                      <a:pt x="0" y="56"/>
                    </a:cubicBezTo>
                    <a:cubicBezTo>
                      <a:pt x="142" y="0"/>
                      <a:pt x="142" y="0"/>
                      <a:pt x="142" y="0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59" name="Freeform 13"/>
              <p:cNvSpPr>
                <a:spLocks/>
              </p:cNvSpPr>
              <p:nvPr userDrawn="1"/>
            </p:nvSpPr>
            <p:spPr bwMode="auto">
              <a:xfrm>
                <a:off x="725" y="461"/>
                <a:ext cx="32" cy="31"/>
              </a:xfrm>
              <a:custGeom>
                <a:avLst/>
                <a:gdLst>
                  <a:gd name="T0" fmla="*/ 158 w 161"/>
                  <a:gd name="T1" fmla="*/ 114 h 153"/>
                  <a:gd name="T2" fmla="*/ 41 w 161"/>
                  <a:gd name="T3" fmla="*/ 90 h 153"/>
                  <a:gd name="T4" fmla="*/ 41 w 161"/>
                  <a:gd name="T5" fmla="*/ 90 h 153"/>
                  <a:gd name="T6" fmla="*/ 150 w 161"/>
                  <a:gd name="T7" fmla="*/ 40 h 153"/>
                  <a:gd name="T8" fmla="*/ 143 w 161"/>
                  <a:gd name="T9" fmla="*/ 0 h 153"/>
                  <a:gd name="T10" fmla="*/ 0 w 161"/>
                  <a:gd name="T11" fmla="*/ 75 h 153"/>
                  <a:gd name="T12" fmla="*/ 5 w 161"/>
                  <a:gd name="T13" fmla="*/ 116 h 153"/>
                  <a:gd name="T14" fmla="*/ 161 w 161"/>
                  <a:gd name="T15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1" h="153">
                    <a:moveTo>
                      <a:pt x="158" y="114"/>
                    </a:moveTo>
                    <a:cubicBezTo>
                      <a:pt x="41" y="90"/>
                      <a:pt x="41" y="90"/>
                      <a:pt x="41" y="90"/>
                    </a:cubicBezTo>
                    <a:cubicBezTo>
                      <a:pt x="41" y="90"/>
                      <a:pt x="41" y="90"/>
                      <a:pt x="41" y="90"/>
                    </a:cubicBezTo>
                    <a:cubicBezTo>
                      <a:pt x="150" y="40"/>
                      <a:pt x="150" y="40"/>
                      <a:pt x="150" y="4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2" y="89"/>
                      <a:pt x="4" y="102"/>
                      <a:pt x="5" y="116"/>
                    </a:cubicBezTo>
                    <a:cubicBezTo>
                      <a:pt x="161" y="153"/>
                      <a:pt x="161" y="153"/>
                      <a:pt x="161" y="153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60" name="Freeform 14"/>
              <p:cNvSpPr>
                <a:spLocks/>
              </p:cNvSpPr>
              <p:nvPr userDrawn="1"/>
            </p:nvSpPr>
            <p:spPr bwMode="auto">
              <a:xfrm>
                <a:off x="725" y="461"/>
                <a:ext cx="32" cy="31"/>
              </a:xfrm>
              <a:custGeom>
                <a:avLst/>
                <a:gdLst>
                  <a:gd name="T0" fmla="*/ 158 w 161"/>
                  <a:gd name="T1" fmla="*/ 114 h 153"/>
                  <a:gd name="T2" fmla="*/ 41 w 161"/>
                  <a:gd name="T3" fmla="*/ 90 h 153"/>
                  <a:gd name="T4" fmla="*/ 41 w 161"/>
                  <a:gd name="T5" fmla="*/ 90 h 153"/>
                  <a:gd name="T6" fmla="*/ 150 w 161"/>
                  <a:gd name="T7" fmla="*/ 40 h 153"/>
                  <a:gd name="T8" fmla="*/ 143 w 161"/>
                  <a:gd name="T9" fmla="*/ 0 h 153"/>
                  <a:gd name="T10" fmla="*/ 0 w 161"/>
                  <a:gd name="T11" fmla="*/ 75 h 153"/>
                  <a:gd name="T12" fmla="*/ 5 w 161"/>
                  <a:gd name="T13" fmla="*/ 116 h 153"/>
                  <a:gd name="T14" fmla="*/ 161 w 161"/>
                  <a:gd name="T15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1" h="153">
                    <a:moveTo>
                      <a:pt x="158" y="114"/>
                    </a:moveTo>
                    <a:cubicBezTo>
                      <a:pt x="41" y="90"/>
                      <a:pt x="41" y="90"/>
                      <a:pt x="41" y="90"/>
                    </a:cubicBezTo>
                    <a:cubicBezTo>
                      <a:pt x="41" y="90"/>
                      <a:pt x="41" y="90"/>
                      <a:pt x="41" y="90"/>
                    </a:cubicBezTo>
                    <a:cubicBezTo>
                      <a:pt x="150" y="40"/>
                      <a:pt x="150" y="40"/>
                      <a:pt x="150" y="4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2" y="89"/>
                      <a:pt x="4" y="102"/>
                      <a:pt x="5" y="116"/>
                    </a:cubicBezTo>
                    <a:cubicBezTo>
                      <a:pt x="161" y="153"/>
                      <a:pt x="161" y="153"/>
                      <a:pt x="161" y="153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61" name="Freeform 15"/>
              <p:cNvSpPr>
                <a:spLocks/>
              </p:cNvSpPr>
              <p:nvPr userDrawn="1"/>
            </p:nvSpPr>
            <p:spPr bwMode="auto">
              <a:xfrm>
                <a:off x="723" y="512"/>
                <a:ext cx="33" cy="25"/>
              </a:xfrm>
              <a:custGeom>
                <a:avLst/>
                <a:gdLst>
                  <a:gd name="T0" fmla="*/ 46 w 162"/>
                  <a:gd name="T1" fmla="*/ 13 h 122"/>
                  <a:gd name="T2" fmla="*/ 35 w 162"/>
                  <a:gd name="T3" fmla="*/ 46 h 122"/>
                  <a:gd name="T4" fmla="*/ 48 w 162"/>
                  <a:gd name="T5" fmla="*/ 72 h 122"/>
                  <a:gd name="T6" fmla="*/ 72 w 162"/>
                  <a:gd name="T7" fmla="*/ 40 h 122"/>
                  <a:gd name="T8" fmla="*/ 119 w 162"/>
                  <a:gd name="T9" fmla="*/ 11 h 122"/>
                  <a:gd name="T10" fmla="*/ 158 w 162"/>
                  <a:gd name="T11" fmla="*/ 76 h 122"/>
                  <a:gd name="T12" fmla="*/ 143 w 162"/>
                  <a:gd name="T13" fmla="*/ 122 h 122"/>
                  <a:gd name="T14" fmla="*/ 117 w 162"/>
                  <a:gd name="T15" fmla="*/ 108 h 122"/>
                  <a:gd name="T16" fmla="*/ 127 w 162"/>
                  <a:gd name="T17" fmla="*/ 77 h 122"/>
                  <a:gd name="T18" fmla="*/ 114 w 162"/>
                  <a:gd name="T19" fmla="*/ 50 h 122"/>
                  <a:gd name="T20" fmla="*/ 97 w 162"/>
                  <a:gd name="T21" fmla="*/ 70 h 122"/>
                  <a:gd name="T22" fmla="*/ 47 w 162"/>
                  <a:gd name="T23" fmla="*/ 112 h 122"/>
                  <a:gd name="T24" fmla="*/ 4 w 162"/>
                  <a:gd name="T25" fmla="*/ 44 h 122"/>
                  <a:gd name="T26" fmla="*/ 18 w 162"/>
                  <a:gd name="T27" fmla="*/ 0 h 122"/>
                  <a:gd name="T28" fmla="*/ 46 w 162"/>
                  <a:gd name="T29" fmla="*/ 1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2" h="122">
                    <a:moveTo>
                      <a:pt x="46" y="13"/>
                    </a:moveTo>
                    <a:cubicBezTo>
                      <a:pt x="42" y="21"/>
                      <a:pt x="36" y="36"/>
                      <a:pt x="35" y="46"/>
                    </a:cubicBezTo>
                    <a:cubicBezTo>
                      <a:pt x="34" y="58"/>
                      <a:pt x="34" y="71"/>
                      <a:pt x="48" y="72"/>
                    </a:cubicBezTo>
                    <a:cubicBezTo>
                      <a:pt x="62" y="74"/>
                      <a:pt x="65" y="57"/>
                      <a:pt x="72" y="40"/>
                    </a:cubicBezTo>
                    <a:cubicBezTo>
                      <a:pt x="80" y="24"/>
                      <a:pt x="91" y="7"/>
                      <a:pt x="119" y="11"/>
                    </a:cubicBezTo>
                    <a:cubicBezTo>
                      <a:pt x="151" y="15"/>
                      <a:pt x="162" y="48"/>
                      <a:pt x="158" y="76"/>
                    </a:cubicBezTo>
                    <a:cubicBezTo>
                      <a:pt x="156" y="93"/>
                      <a:pt x="151" y="107"/>
                      <a:pt x="143" y="122"/>
                    </a:cubicBezTo>
                    <a:cubicBezTo>
                      <a:pt x="117" y="108"/>
                      <a:pt x="117" y="108"/>
                      <a:pt x="117" y="108"/>
                    </a:cubicBezTo>
                    <a:cubicBezTo>
                      <a:pt x="122" y="98"/>
                      <a:pt x="126" y="85"/>
                      <a:pt x="127" y="77"/>
                    </a:cubicBezTo>
                    <a:cubicBezTo>
                      <a:pt x="129" y="59"/>
                      <a:pt x="123" y="51"/>
                      <a:pt x="114" y="50"/>
                    </a:cubicBezTo>
                    <a:cubicBezTo>
                      <a:pt x="108" y="50"/>
                      <a:pt x="103" y="53"/>
                      <a:pt x="97" y="70"/>
                    </a:cubicBezTo>
                    <a:cubicBezTo>
                      <a:pt x="84" y="106"/>
                      <a:pt x="68" y="115"/>
                      <a:pt x="47" y="112"/>
                    </a:cubicBezTo>
                    <a:cubicBezTo>
                      <a:pt x="11" y="108"/>
                      <a:pt x="0" y="77"/>
                      <a:pt x="4" y="44"/>
                    </a:cubicBezTo>
                    <a:cubicBezTo>
                      <a:pt x="6" y="29"/>
                      <a:pt x="11" y="14"/>
                      <a:pt x="18" y="0"/>
                    </a:cubicBezTo>
                    <a:lnTo>
                      <a:pt x="46" y="13"/>
                    </a:ln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62" name="Freeform 16"/>
              <p:cNvSpPr>
                <a:spLocks/>
              </p:cNvSpPr>
              <p:nvPr userDrawn="1"/>
            </p:nvSpPr>
            <p:spPr bwMode="auto">
              <a:xfrm>
                <a:off x="714" y="561"/>
                <a:ext cx="33" cy="25"/>
              </a:xfrm>
              <a:custGeom>
                <a:avLst/>
                <a:gdLst>
                  <a:gd name="T0" fmla="*/ 127 w 169"/>
                  <a:gd name="T1" fmla="*/ 127 h 127"/>
                  <a:gd name="T2" fmla="*/ 91 w 169"/>
                  <a:gd name="T3" fmla="*/ 111 h 127"/>
                  <a:gd name="T4" fmla="*/ 106 w 169"/>
                  <a:gd name="T5" fmla="*/ 76 h 127"/>
                  <a:gd name="T6" fmla="*/ 0 w 169"/>
                  <a:gd name="T7" fmla="*/ 33 h 127"/>
                  <a:gd name="T8" fmla="*/ 12 w 169"/>
                  <a:gd name="T9" fmla="*/ 0 h 127"/>
                  <a:gd name="T10" fmla="*/ 120 w 169"/>
                  <a:gd name="T11" fmla="*/ 39 h 127"/>
                  <a:gd name="T12" fmla="*/ 132 w 169"/>
                  <a:gd name="T13" fmla="*/ 3 h 127"/>
                  <a:gd name="T14" fmla="*/ 169 w 169"/>
                  <a:gd name="T15" fmla="*/ 1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9" h="127">
                    <a:moveTo>
                      <a:pt x="127" y="127"/>
                    </a:moveTo>
                    <a:cubicBezTo>
                      <a:pt x="91" y="111"/>
                      <a:pt x="91" y="111"/>
                      <a:pt x="91" y="111"/>
                    </a:cubicBezTo>
                    <a:cubicBezTo>
                      <a:pt x="97" y="100"/>
                      <a:pt x="101" y="88"/>
                      <a:pt x="106" y="76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4" y="22"/>
                      <a:pt x="9" y="11"/>
                      <a:pt x="12" y="0"/>
                    </a:cubicBezTo>
                    <a:cubicBezTo>
                      <a:pt x="120" y="39"/>
                      <a:pt x="120" y="39"/>
                      <a:pt x="120" y="39"/>
                    </a:cubicBezTo>
                    <a:cubicBezTo>
                      <a:pt x="124" y="27"/>
                      <a:pt x="129" y="15"/>
                      <a:pt x="132" y="3"/>
                    </a:cubicBezTo>
                    <a:cubicBezTo>
                      <a:pt x="169" y="15"/>
                      <a:pt x="169" y="15"/>
                      <a:pt x="169" y="15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63" name="Freeform 17"/>
              <p:cNvSpPr>
                <a:spLocks/>
              </p:cNvSpPr>
              <p:nvPr userDrawn="1"/>
            </p:nvSpPr>
            <p:spPr bwMode="auto">
              <a:xfrm>
                <a:off x="714" y="561"/>
                <a:ext cx="33" cy="25"/>
              </a:xfrm>
              <a:custGeom>
                <a:avLst/>
                <a:gdLst>
                  <a:gd name="T0" fmla="*/ 127 w 169"/>
                  <a:gd name="T1" fmla="*/ 127 h 127"/>
                  <a:gd name="T2" fmla="*/ 91 w 169"/>
                  <a:gd name="T3" fmla="*/ 111 h 127"/>
                  <a:gd name="T4" fmla="*/ 106 w 169"/>
                  <a:gd name="T5" fmla="*/ 76 h 127"/>
                  <a:gd name="T6" fmla="*/ 0 w 169"/>
                  <a:gd name="T7" fmla="*/ 33 h 127"/>
                  <a:gd name="T8" fmla="*/ 12 w 169"/>
                  <a:gd name="T9" fmla="*/ 0 h 127"/>
                  <a:gd name="T10" fmla="*/ 120 w 169"/>
                  <a:gd name="T11" fmla="*/ 39 h 127"/>
                  <a:gd name="T12" fmla="*/ 132 w 169"/>
                  <a:gd name="T13" fmla="*/ 3 h 127"/>
                  <a:gd name="T14" fmla="*/ 169 w 169"/>
                  <a:gd name="T15" fmla="*/ 1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9" h="127">
                    <a:moveTo>
                      <a:pt x="127" y="127"/>
                    </a:moveTo>
                    <a:cubicBezTo>
                      <a:pt x="91" y="111"/>
                      <a:pt x="91" y="111"/>
                      <a:pt x="91" y="111"/>
                    </a:cubicBezTo>
                    <a:cubicBezTo>
                      <a:pt x="97" y="100"/>
                      <a:pt x="101" y="88"/>
                      <a:pt x="106" y="76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4" y="22"/>
                      <a:pt x="9" y="11"/>
                      <a:pt x="12" y="0"/>
                    </a:cubicBezTo>
                    <a:cubicBezTo>
                      <a:pt x="120" y="39"/>
                      <a:pt x="120" y="39"/>
                      <a:pt x="120" y="39"/>
                    </a:cubicBezTo>
                    <a:cubicBezTo>
                      <a:pt x="124" y="27"/>
                      <a:pt x="129" y="15"/>
                      <a:pt x="132" y="3"/>
                    </a:cubicBezTo>
                    <a:cubicBezTo>
                      <a:pt x="169" y="15"/>
                      <a:pt x="169" y="15"/>
                      <a:pt x="169" y="15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64" name="Freeform 18"/>
              <p:cNvSpPr>
                <a:spLocks/>
              </p:cNvSpPr>
              <p:nvPr userDrawn="1"/>
            </p:nvSpPr>
            <p:spPr bwMode="auto">
              <a:xfrm>
                <a:off x="693" y="599"/>
                <a:ext cx="29" cy="24"/>
              </a:xfrm>
              <a:custGeom>
                <a:avLst/>
                <a:gdLst>
                  <a:gd name="T0" fmla="*/ 124 w 147"/>
                  <a:gd name="T1" fmla="*/ 119 h 119"/>
                  <a:gd name="T2" fmla="*/ 0 w 147"/>
                  <a:gd name="T3" fmla="*/ 30 h 119"/>
                  <a:gd name="T4" fmla="*/ 20 w 147"/>
                  <a:gd name="T5" fmla="*/ 0 h 119"/>
                  <a:gd name="T6" fmla="*/ 147 w 147"/>
                  <a:gd name="T7" fmla="*/ 8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119">
                    <a:moveTo>
                      <a:pt x="124" y="119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6" y="20"/>
                      <a:pt x="13" y="10"/>
                      <a:pt x="20" y="0"/>
                    </a:cubicBezTo>
                    <a:cubicBezTo>
                      <a:pt x="147" y="85"/>
                      <a:pt x="147" y="85"/>
                      <a:pt x="147" y="85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65" name="Freeform 19"/>
              <p:cNvSpPr>
                <a:spLocks/>
              </p:cNvSpPr>
              <p:nvPr userDrawn="1"/>
            </p:nvSpPr>
            <p:spPr bwMode="auto">
              <a:xfrm>
                <a:off x="693" y="599"/>
                <a:ext cx="29" cy="24"/>
              </a:xfrm>
              <a:custGeom>
                <a:avLst/>
                <a:gdLst>
                  <a:gd name="T0" fmla="*/ 124 w 147"/>
                  <a:gd name="T1" fmla="*/ 119 h 119"/>
                  <a:gd name="T2" fmla="*/ 0 w 147"/>
                  <a:gd name="T3" fmla="*/ 30 h 119"/>
                  <a:gd name="T4" fmla="*/ 20 w 147"/>
                  <a:gd name="T5" fmla="*/ 0 h 119"/>
                  <a:gd name="T6" fmla="*/ 147 w 147"/>
                  <a:gd name="T7" fmla="*/ 8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119">
                    <a:moveTo>
                      <a:pt x="124" y="119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6" y="20"/>
                      <a:pt x="13" y="10"/>
                      <a:pt x="20" y="0"/>
                    </a:cubicBezTo>
                    <a:cubicBezTo>
                      <a:pt x="147" y="85"/>
                      <a:pt x="147" y="85"/>
                      <a:pt x="147" y="85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66" name="Freeform 20"/>
              <p:cNvSpPr>
                <a:spLocks/>
              </p:cNvSpPr>
              <p:nvPr userDrawn="1"/>
            </p:nvSpPr>
            <p:spPr bwMode="auto">
              <a:xfrm>
                <a:off x="664" y="632"/>
                <a:ext cx="31" cy="32"/>
              </a:xfrm>
              <a:custGeom>
                <a:avLst/>
                <a:gdLst>
                  <a:gd name="T0" fmla="*/ 68 w 157"/>
                  <a:gd name="T1" fmla="*/ 165 h 165"/>
                  <a:gd name="T2" fmla="*/ 44 w 157"/>
                  <a:gd name="T3" fmla="*/ 135 h 165"/>
                  <a:gd name="T4" fmla="*/ 74 w 157"/>
                  <a:gd name="T5" fmla="*/ 110 h 165"/>
                  <a:gd name="T6" fmla="*/ 0 w 157"/>
                  <a:gd name="T7" fmla="*/ 23 h 165"/>
                  <a:gd name="T8" fmla="*/ 26 w 157"/>
                  <a:gd name="T9" fmla="*/ 0 h 165"/>
                  <a:gd name="T10" fmla="*/ 103 w 157"/>
                  <a:gd name="T11" fmla="*/ 84 h 165"/>
                  <a:gd name="T12" fmla="*/ 130 w 157"/>
                  <a:gd name="T13" fmla="*/ 58 h 165"/>
                  <a:gd name="T14" fmla="*/ 157 w 157"/>
                  <a:gd name="T15" fmla="*/ 8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7" h="165">
                    <a:moveTo>
                      <a:pt x="68" y="165"/>
                    </a:moveTo>
                    <a:cubicBezTo>
                      <a:pt x="44" y="135"/>
                      <a:pt x="44" y="135"/>
                      <a:pt x="44" y="135"/>
                    </a:cubicBezTo>
                    <a:cubicBezTo>
                      <a:pt x="54" y="127"/>
                      <a:pt x="64" y="119"/>
                      <a:pt x="74" y="11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8" y="16"/>
                      <a:pt x="18" y="7"/>
                      <a:pt x="26" y="0"/>
                    </a:cubicBezTo>
                    <a:cubicBezTo>
                      <a:pt x="103" y="84"/>
                      <a:pt x="103" y="84"/>
                      <a:pt x="103" y="84"/>
                    </a:cubicBezTo>
                    <a:cubicBezTo>
                      <a:pt x="113" y="76"/>
                      <a:pt x="122" y="67"/>
                      <a:pt x="130" y="58"/>
                    </a:cubicBezTo>
                    <a:cubicBezTo>
                      <a:pt x="157" y="86"/>
                      <a:pt x="157" y="86"/>
                      <a:pt x="157" y="86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67" name="Freeform 21"/>
              <p:cNvSpPr>
                <a:spLocks/>
              </p:cNvSpPr>
              <p:nvPr userDrawn="1"/>
            </p:nvSpPr>
            <p:spPr bwMode="auto">
              <a:xfrm>
                <a:off x="664" y="632"/>
                <a:ext cx="31" cy="32"/>
              </a:xfrm>
              <a:custGeom>
                <a:avLst/>
                <a:gdLst>
                  <a:gd name="T0" fmla="*/ 68 w 157"/>
                  <a:gd name="T1" fmla="*/ 165 h 165"/>
                  <a:gd name="T2" fmla="*/ 44 w 157"/>
                  <a:gd name="T3" fmla="*/ 135 h 165"/>
                  <a:gd name="T4" fmla="*/ 74 w 157"/>
                  <a:gd name="T5" fmla="*/ 110 h 165"/>
                  <a:gd name="T6" fmla="*/ 0 w 157"/>
                  <a:gd name="T7" fmla="*/ 23 h 165"/>
                  <a:gd name="T8" fmla="*/ 26 w 157"/>
                  <a:gd name="T9" fmla="*/ 0 h 165"/>
                  <a:gd name="T10" fmla="*/ 103 w 157"/>
                  <a:gd name="T11" fmla="*/ 84 h 165"/>
                  <a:gd name="T12" fmla="*/ 130 w 157"/>
                  <a:gd name="T13" fmla="*/ 58 h 165"/>
                  <a:gd name="T14" fmla="*/ 157 w 157"/>
                  <a:gd name="T15" fmla="*/ 8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7" h="165">
                    <a:moveTo>
                      <a:pt x="68" y="165"/>
                    </a:moveTo>
                    <a:cubicBezTo>
                      <a:pt x="44" y="135"/>
                      <a:pt x="44" y="135"/>
                      <a:pt x="44" y="135"/>
                    </a:cubicBezTo>
                    <a:cubicBezTo>
                      <a:pt x="54" y="127"/>
                      <a:pt x="64" y="119"/>
                      <a:pt x="74" y="11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8" y="16"/>
                      <a:pt x="18" y="7"/>
                      <a:pt x="26" y="0"/>
                    </a:cubicBezTo>
                    <a:cubicBezTo>
                      <a:pt x="103" y="84"/>
                      <a:pt x="103" y="84"/>
                      <a:pt x="103" y="84"/>
                    </a:cubicBezTo>
                    <a:cubicBezTo>
                      <a:pt x="113" y="76"/>
                      <a:pt x="122" y="67"/>
                      <a:pt x="130" y="58"/>
                    </a:cubicBezTo>
                    <a:cubicBezTo>
                      <a:pt x="157" y="86"/>
                      <a:pt x="157" y="86"/>
                      <a:pt x="157" y="86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68" name="Freeform 22"/>
              <p:cNvSpPr>
                <a:spLocks/>
              </p:cNvSpPr>
              <p:nvPr userDrawn="1"/>
            </p:nvSpPr>
            <p:spPr bwMode="auto">
              <a:xfrm>
                <a:off x="628" y="657"/>
                <a:ext cx="21" cy="30"/>
              </a:xfrm>
              <a:custGeom>
                <a:avLst/>
                <a:gdLst>
                  <a:gd name="T0" fmla="*/ 68 w 105"/>
                  <a:gd name="T1" fmla="*/ 153 h 153"/>
                  <a:gd name="T2" fmla="*/ 0 w 105"/>
                  <a:gd name="T3" fmla="*/ 16 h 153"/>
                  <a:gd name="T4" fmla="*/ 31 w 105"/>
                  <a:gd name="T5" fmla="*/ 0 h 153"/>
                  <a:gd name="T6" fmla="*/ 105 w 105"/>
                  <a:gd name="T7" fmla="*/ 134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153">
                    <a:moveTo>
                      <a:pt x="68" y="153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10" y="11"/>
                      <a:pt x="21" y="5"/>
                      <a:pt x="31" y="0"/>
                    </a:cubicBezTo>
                    <a:cubicBezTo>
                      <a:pt x="105" y="134"/>
                      <a:pt x="105" y="134"/>
                      <a:pt x="105" y="134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69" name="Freeform 23"/>
              <p:cNvSpPr>
                <a:spLocks/>
              </p:cNvSpPr>
              <p:nvPr userDrawn="1"/>
            </p:nvSpPr>
            <p:spPr bwMode="auto">
              <a:xfrm>
                <a:off x="628" y="657"/>
                <a:ext cx="21" cy="30"/>
              </a:xfrm>
              <a:custGeom>
                <a:avLst/>
                <a:gdLst>
                  <a:gd name="T0" fmla="*/ 68 w 105"/>
                  <a:gd name="T1" fmla="*/ 153 h 153"/>
                  <a:gd name="T2" fmla="*/ 0 w 105"/>
                  <a:gd name="T3" fmla="*/ 16 h 153"/>
                  <a:gd name="T4" fmla="*/ 31 w 105"/>
                  <a:gd name="T5" fmla="*/ 0 h 153"/>
                  <a:gd name="T6" fmla="*/ 105 w 105"/>
                  <a:gd name="T7" fmla="*/ 134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153">
                    <a:moveTo>
                      <a:pt x="68" y="153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10" y="11"/>
                      <a:pt x="21" y="5"/>
                      <a:pt x="31" y="0"/>
                    </a:cubicBezTo>
                    <a:cubicBezTo>
                      <a:pt x="105" y="134"/>
                      <a:pt x="105" y="134"/>
                      <a:pt x="105" y="134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70" name="Freeform 24"/>
              <p:cNvSpPr>
                <a:spLocks/>
              </p:cNvSpPr>
              <p:nvPr userDrawn="1"/>
            </p:nvSpPr>
            <p:spPr bwMode="auto">
              <a:xfrm>
                <a:off x="579" y="671"/>
                <a:ext cx="35" cy="35"/>
              </a:xfrm>
              <a:custGeom>
                <a:avLst/>
                <a:gdLst>
                  <a:gd name="T0" fmla="*/ 26 w 178"/>
                  <a:gd name="T1" fmla="*/ 176 h 176"/>
                  <a:gd name="T2" fmla="*/ 0 w 178"/>
                  <a:gd name="T3" fmla="*/ 26 h 176"/>
                  <a:gd name="T4" fmla="*/ 89 w 178"/>
                  <a:gd name="T5" fmla="*/ 6 h 176"/>
                  <a:gd name="T6" fmla="*/ 100 w 178"/>
                  <a:gd name="T7" fmla="*/ 45 h 176"/>
                  <a:gd name="T8" fmla="*/ 147 w 178"/>
                  <a:gd name="T9" fmla="*/ 30 h 176"/>
                  <a:gd name="T10" fmla="*/ 155 w 178"/>
                  <a:gd name="T11" fmla="*/ 0 h 176"/>
                  <a:gd name="T12" fmla="*/ 178 w 178"/>
                  <a:gd name="T13" fmla="*/ 52 h 176"/>
                  <a:gd name="T14" fmla="*/ 148 w 178"/>
                  <a:gd name="T15" fmla="*/ 148 h 176"/>
                  <a:gd name="T16" fmla="*/ 26 w 178"/>
                  <a:gd name="T17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8" h="176">
                    <a:moveTo>
                      <a:pt x="26" y="176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0" y="21"/>
                      <a:pt x="59" y="14"/>
                      <a:pt x="89" y="6"/>
                    </a:cubicBezTo>
                    <a:cubicBezTo>
                      <a:pt x="100" y="45"/>
                      <a:pt x="100" y="45"/>
                      <a:pt x="100" y="45"/>
                    </a:cubicBezTo>
                    <a:cubicBezTo>
                      <a:pt x="116" y="40"/>
                      <a:pt x="132" y="35"/>
                      <a:pt x="147" y="30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178" y="52"/>
                      <a:pt x="178" y="52"/>
                      <a:pt x="178" y="52"/>
                    </a:cubicBezTo>
                    <a:cubicBezTo>
                      <a:pt x="148" y="148"/>
                      <a:pt x="148" y="148"/>
                      <a:pt x="148" y="148"/>
                    </a:cubicBezTo>
                    <a:lnTo>
                      <a:pt x="26" y="176"/>
                    </a:ln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71" name="Freeform 25"/>
              <p:cNvSpPr>
                <a:spLocks/>
              </p:cNvSpPr>
              <p:nvPr userDrawn="1"/>
            </p:nvSpPr>
            <p:spPr bwMode="auto">
              <a:xfrm>
                <a:off x="496" y="672"/>
                <a:ext cx="14" cy="32"/>
              </a:xfrm>
              <a:custGeom>
                <a:avLst/>
                <a:gdLst>
                  <a:gd name="T0" fmla="*/ 0 w 74"/>
                  <a:gd name="T1" fmla="*/ 148 h 158"/>
                  <a:gd name="T2" fmla="*/ 40 w 74"/>
                  <a:gd name="T3" fmla="*/ 0 h 158"/>
                  <a:gd name="T4" fmla="*/ 74 w 74"/>
                  <a:gd name="T5" fmla="*/ 8 h 158"/>
                  <a:gd name="T6" fmla="*/ 40 w 74"/>
                  <a:gd name="T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158">
                    <a:moveTo>
                      <a:pt x="0" y="148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51" y="3"/>
                      <a:pt x="63" y="6"/>
                      <a:pt x="74" y="8"/>
                    </a:cubicBezTo>
                    <a:cubicBezTo>
                      <a:pt x="40" y="158"/>
                      <a:pt x="40" y="158"/>
                      <a:pt x="40" y="158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72" name="Freeform 26"/>
              <p:cNvSpPr>
                <a:spLocks/>
              </p:cNvSpPr>
              <p:nvPr userDrawn="1"/>
            </p:nvSpPr>
            <p:spPr bwMode="auto">
              <a:xfrm>
                <a:off x="496" y="672"/>
                <a:ext cx="14" cy="32"/>
              </a:xfrm>
              <a:custGeom>
                <a:avLst/>
                <a:gdLst>
                  <a:gd name="T0" fmla="*/ 0 w 74"/>
                  <a:gd name="T1" fmla="*/ 148 h 158"/>
                  <a:gd name="T2" fmla="*/ 40 w 74"/>
                  <a:gd name="T3" fmla="*/ 0 h 158"/>
                  <a:gd name="T4" fmla="*/ 74 w 74"/>
                  <a:gd name="T5" fmla="*/ 8 h 158"/>
                  <a:gd name="T6" fmla="*/ 40 w 74"/>
                  <a:gd name="T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158">
                    <a:moveTo>
                      <a:pt x="0" y="148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51" y="3"/>
                      <a:pt x="63" y="6"/>
                      <a:pt x="74" y="8"/>
                    </a:cubicBezTo>
                    <a:cubicBezTo>
                      <a:pt x="40" y="158"/>
                      <a:pt x="40" y="158"/>
                      <a:pt x="40" y="158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73" name="Freeform 27"/>
              <p:cNvSpPr>
                <a:spLocks/>
              </p:cNvSpPr>
              <p:nvPr userDrawn="1"/>
            </p:nvSpPr>
            <p:spPr bwMode="auto">
              <a:xfrm>
                <a:off x="453" y="653"/>
                <a:ext cx="21" cy="36"/>
              </a:xfrm>
              <a:custGeom>
                <a:avLst/>
                <a:gdLst>
                  <a:gd name="T0" fmla="*/ 38 w 103"/>
                  <a:gd name="T1" fmla="*/ 185 h 185"/>
                  <a:gd name="T2" fmla="*/ 103 w 103"/>
                  <a:gd name="T3" fmla="*/ 46 h 185"/>
                  <a:gd name="T4" fmla="*/ 17 w 103"/>
                  <a:gd name="T5" fmla="*/ 0 h 185"/>
                  <a:gd name="T6" fmla="*/ 0 w 103"/>
                  <a:gd name="T7" fmla="*/ 29 h 185"/>
                  <a:gd name="T8" fmla="*/ 56 w 103"/>
                  <a:gd name="T9" fmla="*/ 60 h 185"/>
                  <a:gd name="T10" fmla="*/ 1 w 103"/>
                  <a:gd name="T11" fmla="*/ 167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3" h="185">
                    <a:moveTo>
                      <a:pt x="38" y="185"/>
                    </a:moveTo>
                    <a:cubicBezTo>
                      <a:pt x="103" y="46"/>
                      <a:pt x="103" y="46"/>
                      <a:pt x="103" y="46"/>
                    </a:cubicBezTo>
                    <a:cubicBezTo>
                      <a:pt x="74" y="33"/>
                      <a:pt x="45" y="17"/>
                      <a:pt x="17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9" y="40"/>
                      <a:pt x="37" y="50"/>
                      <a:pt x="56" y="60"/>
                    </a:cubicBezTo>
                    <a:cubicBezTo>
                      <a:pt x="1" y="167"/>
                      <a:pt x="1" y="167"/>
                      <a:pt x="1" y="167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74" name="Freeform 28"/>
              <p:cNvSpPr>
                <a:spLocks/>
              </p:cNvSpPr>
              <p:nvPr userDrawn="1"/>
            </p:nvSpPr>
            <p:spPr bwMode="auto">
              <a:xfrm>
                <a:off x="453" y="653"/>
                <a:ext cx="21" cy="36"/>
              </a:xfrm>
              <a:custGeom>
                <a:avLst/>
                <a:gdLst>
                  <a:gd name="T0" fmla="*/ 38 w 103"/>
                  <a:gd name="T1" fmla="*/ 185 h 185"/>
                  <a:gd name="T2" fmla="*/ 103 w 103"/>
                  <a:gd name="T3" fmla="*/ 46 h 185"/>
                  <a:gd name="T4" fmla="*/ 17 w 103"/>
                  <a:gd name="T5" fmla="*/ 0 h 185"/>
                  <a:gd name="T6" fmla="*/ 0 w 103"/>
                  <a:gd name="T7" fmla="*/ 29 h 185"/>
                  <a:gd name="T8" fmla="*/ 56 w 103"/>
                  <a:gd name="T9" fmla="*/ 60 h 185"/>
                  <a:gd name="T10" fmla="*/ 1 w 103"/>
                  <a:gd name="T11" fmla="*/ 167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3" h="185">
                    <a:moveTo>
                      <a:pt x="38" y="185"/>
                    </a:moveTo>
                    <a:cubicBezTo>
                      <a:pt x="103" y="46"/>
                      <a:pt x="103" y="46"/>
                      <a:pt x="103" y="46"/>
                    </a:cubicBezTo>
                    <a:cubicBezTo>
                      <a:pt x="74" y="33"/>
                      <a:pt x="45" y="17"/>
                      <a:pt x="17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9" y="40"/>
                      <a:pt x="37" y="50"/>
                      <a:pt x="56" y="60"/>
                    </a:cubicBezTo>
                    <a:cubicBezTo>
                      <a:pt x="1" y="167"/>
                      <a:pt x="1" y="167"/>
                      <a:pt x="1" y="167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75" name="Freeform 29"/>
              <p:cNvSpPr>
                <a:spLocks/>
              </p:cNvSpPr>
              <p:nvPr userDrawn="1"/>
            </p:nvSpPr>
            <p:spPr bwMode="auto">
              <a:xfrm>
                <a:off x="412" y="626"/>
                <a:ext cx="26" cy="37"/>
              </a:xfrm>
              <a:custGeom>
                <a:avLst/>
                <a:gdLst>
                  <a:gd name="T0" fmla="*/ 31 w 128"/>
                  <a:gd name="T1" fmla="*/ 183 h 183"/>
                  <a:gd name="T2" fmla="*/ 128 w 128"/>
                  <a:gd name="T3" fmla="*/ 65 h 183"/>
                  <a:gd name="T4" fmla="*/ 55 w 128"/>
                  <a:gd name="T5" fmla="*/ 0 h 183"/>
                  <a:gd name="T6" fmla="*/ 32 w 128"/>
                  <a:gd name="T7" fmla="*/ 23 h 183"/>
                  <a:gd name="T8" fmla="*/ 79 w 128"/>
                  <a:gd name="T9" fmla="*/ 67 h 183"/>
                  <a:gd name="T10" fmla="*/ 0 w 128"/>
                  <a:gd name="T11" fmla="*/ 15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8" h="183">
                    <a:moveTo>
                      <a:pt x="31" y="183"/>
                    </a:moveTo>
                    <a:cubicBezTo>
                      <a:pt x="128" y="65"/>
                      <a:pt x="128" y="65"/>
                      <a:pt x="128" y="65"/>
                    </a:cubicBezTo>
                    <a:cubicBezTo>
                      <a:pt x="102" y="45"/>
                      <a:pt x="78" y="23"/>
                      <a:pt x="55" y="0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47" y="38"/>
                      <a:pt x="63" y="53"/>
                      <a:pt x="79" y="67"/>
                    </a:cubicBezTo>
                    <a:cubicBezTo>
                      <a:pt x="0" y="157"/>
                      <a:pt x="0" y="157"/>
                      <a:pt x="0" y="157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76" name="Freeform 30"/>
              <p:cNvSpPr>
                <a:spLocks/>
              </p:cNvSpPr>
              <p:nvPr userDrawn="1"/>
            </p:nvSpPr>
            <p:spPr bwMode="auto">
              <a:xfrm>
                <a:off x="412" y="626"/>
                <a:ext cx="26" cy="37"/>
              </a:xfrm>
              <a:custGeom>
                <a:avLst/>
                <a:gdLst>
                  <a:gd name="T0" fmla="*/ 31 w 128"/>
                  <a:gd name="T1" fmla="*/ 183 h 183"/>
                  <a:gd name="T2" fmla="*/ 128 w 128"/>
                  <a:gd name="T3" fmla="*/ 65 h 183"/>
                  <a:gd name="T4" fmla="*/ 55 w 128"/>
                  <a:gd name="T5" fmla="*/ 0 h 183"/>
                  <a:gd name="T6" fmla="*/ 32 w 128"/>
                  <a:gd name="T7" fmla="*/ 23 h 183"/>
                  <a:gd name="T8" fmla="*/ 79 w 128"/>
                  <a:gd name="T9" fmla="*/ 67 h 183"/>
                  <a:gd name="T10" fmla="*/ 0 w 128"/>
                  <a:gd name="T11" fmla="*/ 15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8" h="183">
                    <a:moveTo>
                      <a:pt x="31" y="183"/>
                    </a:moveTo>
                    <a:cubicBezTo>
                      <a:pt x="128" y="65"/>
                      <a:pt x="128" y="65"/>
                      <a:pt x="128" y="65"/>
                    </a:cubicBezTo>
                    <a:cubicBezTo>
                      <a:pt x="102" y="45"/>
                      <a:pt x="78" y="23"/>
                      <a:pt x="55" y="0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47" y="38"/>
                      <a:pt x="63" y="53"/>
                      <a:pt x="79" y="67"/>
                    </a:cubicBezTo>
                    <a:cubicBezTo>
                      <a:pt x="0" y="157"/>
                      <a:pt x="0" y="157"/>
                      <a:pt x="0" y="157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77" name="Freeform 31"/>
              <p:cNvSpPr>
                <a:spLocks/>
              </p:cNvSpPr>
              <p:nvPr userDrawn="1"/>
            </p:nvSpPr>
            <p:spPr bwMode="auto">
              <a:xfrm>
                <a:off x="370" y="598"/>
                <a:ext cx="35" cy="33"/>
              </a:xfrm>
              <a:custGeom>
                <a:avLst/>
                <a:gdLst>
                  <a:gd name="T0" fmla="*/ 0 w 179"/>
                  <a:gd name="T1" fmla="*/ 40 h 166"/>
                  <a:gd name="T2" fmla="*/ 155 w 179"/>
                  <a:gd name="T3" fmla="*/ 0 h 166"/>
                  <a:gd name="T4" fmla="*/ 179 w 179"/>
                  <a:gd name="T5" fmla="*/ 34 h 166"/>
                  <a:gd name="T6" fmla="*/ 87 w 179"/>
                  <a:gd name="T7" fmla="*/ 166 h 166"/>
                  <a:gd name="T8" fmla="*/ 62 w 179"/>
                  <a:gd name="T9" fmla="*/ 134 h 166"/>
                  <a:gd name="T10" fmla="*/ 136 w 179"/>
                  <a:gd name="T11" fmla="*/ 39 h 166"/>
                  <a:gd name="T12" fmla="*/ 136 w 179"/>
                  <a:gd name="T13" fmla="*/ 39 h 166"/>
                  <a:gd name="T14" fmla="*/ 20 w 179"/>
                  <a:gd name="T15" fmla="*/ 73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9" h="166">
                    <a:moveTo>
                      <a:pt x="0" y="40"/>
                    </a:moveTo>
                    <a:cubicBezTo>
                      <a:pt x="155" y="0"/>
                      <a:pt x="155" y="0"/>
                      <a:pt x="155" y="0"/>
                    </a:cubicBezTo>
                    <a:cubicBezTo>
                      <a:pt x="163" y="11"/>
                      <a:pt x="170" y="23"/>
                      <a:pt x="179" y="34"/>
                    </a:cubicBezTo>
                    <a:cubicBezTo>
                      <a:pt x="87" y="166"/>
                      <a:pt x="87" y="166"/>
                      <a:pt x="87" y="166"/>
                    </a:cubicBezTo>
                    <a:cubicBezTo>
                      <a:pt x="62" y="134"/>
                      <a:pt x="62" y="134"/>
                      <a:pt x="62" y="134"/>
                    </a:cubicBezTo>
                    <a:cubicBezTo>
                      <a:pt x="136" y="39"/>
                      <a:pt x="136" y="39"/>
                      <a:pt x="136" y="39"/>
                    </a:cubicBezTo>
                    <a:cubicBezTo>
                      <a:pt x="136" y="39"/>
                      <a:pt x="136" y="39"/>
                      <a:pt x="136" y="39"/>
                    </a:cubicBezTo>
                    <a:cubicBezTo>
                      <a:pt x="20" y="73"/>
                      <a:pt x="20" y="73"/>
                      <a:pt x="20" y="73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78" name="Freeform 32"/>
              <p:cNvSpPr>
                <a:spLocks/>
              </p:cNvSpPr>
              <p:nvPr userDrawn="1"/>
            </p:nvSpPr>
            <p:spPr bwMode="auto">
              <a:xfrm>
                <a:off x="370" y="598"/>
                <a:ext cx="35" cy="33"/>
              </a:xfrm>
              <a:custGeom>
                <a:avLst/>
                <a:gdLst>
                  <a:gd name="T0" fmla="*/ 0 w 179"/>
                  <a:gd name="T1" fmla="*/ 40 h 166"/>
                  <a:gd name="T2" fmla="*/ 155 w 179"/>
                  <a:gd name="T3" fmla="*/ 0 h 166"/>
                  <a:gd name="T4" fmla="*/ 179 w 179"/>
                  <a:gd name="T5" fmla="*/ 34 h 166"/>
                  <a:gd name="T6" fmla="*/ 87 w 179"/>
                  <a:gd name="T7" fmla="*/ 166 h 166"/>
                  <a:gd name="T8" fmla="*/ 62 w 179"/>
                  <a:gd name="T9" fmla="*/ 134 h 166"/>
                  <a:gd name="T10" fmla="*/ 136 w 179"/>
                  <a:gd name="T11" fmla="*/ 39 h 166"/>
                  <a:gd name="T12" fmla="*/ 136 w 179"/>
                  <a:gd name="T13" fmla="*/ 39 h 166"/>
                  <a:gd name="T14" fmla="*/ 20 w 179"/>
                  <a:gd name="T15" fmla="*/ 73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9" h="166">
                    <a:moveTo>
                      <a:pt x="0" y="40"/>
                    </a:moveTo>
                    <a:cubicBezTo>
                      <a:pt x="155" y="0"/>
                      <a:pt x="155" y="0"/>
                      <a:pt x="155" y="0"/>
                    </a:cubicBezTo>
                    <a:cubicBezTo>
                      <a:pt x="163" y="11"/>
                      <a:pt x="170" y="23"/>
                      <a:pt x="179" y="34"/>
                    </a:cubicBezTo>
                    <a:cubicBezTo>
                      <a:pt x="87" y="166"/>
                      <a:pt x="87" y="166"/>
                      <a:pt x="87" y="166"/>
                    </a:cubicBezTo>
                    <a:cubicBezTo>
                      <a:pt x="62" y="134"/>
                      <a:pt x="62" y="134"/>
                      <a:pt x="62" y="134"/>
                    </a:cubicBezTo>
                    <a:cubicBezTo>
                      <a:pt x="136" y="39"/>
                      <a:pt x="136" y="39"/>
                      <a:pt x="136" y="39"/>
                    </a:cubicBezTo>
                    <a:cubicBezTo>
                      <a:pt x="136" y="39"/>
                      <a:pt x="136" y="39"/>
                      <a:pt x="136" y="39"/>
                    </a:cubicBezTo>
                    <a:cubicBezTo>
                      <a:pt x="20" y="73"/>
                      <a:pt x="20" y="73"/>
                      <a:pt x="20" y="73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79" name="Freeform 33"/>
              <p:cNvSpPr>
                <a:spLocks/>
              </p:cNvSpPr>
              <p:nvPr userDrawn="1"/>
            </p:nvSpPr>
            <p:spPr bwMode="auto">
              <a:xfrm>
                <a:off x="353" y="554"/>
                <a:ext cx="34" cy="30"/>
              </a:xfrm>
              <a:custGeom>
                <a:avLst/>
                <a:gdLst>
                  <a:gd name="T0" fmla="*/ 138 w 168"/>
                  <a:gd name="T1" fmla="*/ 100 h 147"/>
                  <a:gd name="T2" fmla="*/ 131 w 168"/>
                  <a:gd name="T3" fmla="*/ 66 h 147"/>
                  <a:gd name="T4" fmla="*/ 107 w 168"/>
                  <a:gd name="T5" fmla="*/ 49 h 147"/>
                  <a:gd name="T6" fmla="*/ 101 w 168"/>
                  <a:gd name="T7" fmla="*/ 88 h 147"/>
                  <a:gd name="T8" fmla="*/ 73 w 168"/>
                  <a:gd name="T9" fmla="*/ 136 h 147"/>
                  <a:gd name="T10" fmla="*/ 8 w 168"/>
                  <a:gd name="T11" fmla="*/ 97 h 147"/>
                  <a:gd name="T12" fmla="*/ 0 w 168"/>
                  <a:gd name="T13" fmla="*/ 49 h 147"/>
                  <a:gd name="T14" fmla="*/ 30 w 168"/>
                  <a:gd name="T15" fmla="*/ 50 h 147"/>
                  <a:gd name="T16" fmla="*/ 35 w 168"/>
                  <a:gd name="T17" fmla="*/ 81 h 147"/>
                  <a:gd name="T18" fmla="*/ 59 w 168"/>
                  <a:gd name="T19" fmla="*/ 99 h 147"/>
                  <a:gd name="T20" fmla="*/ 65 w 168"/>
                  <a:gd name="T21" fmla="*/ 73 h 147"/>
                  <a:gd name="T22" fmla="*/ 90 w 168"/>
                  <a:gd name="T23" fmla="*/ 13 h 147"/>
                  <a:gd name="T24" fmla="*/ 159 w 168"/>
                  <a:gd name="T25" fmla="*/ 53 h 147"/>
                  <a:gd name="T26" fmla="*/ 168 w 168"/>
                  <a:gd name="T27" fmla="*/ 99 h 147"/>
                  <a:gd name="T28" fmla="*/ 138 w 168"/>
                  <a:gd name="T29" fmla="*/ 10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8" h="147">
                    <a:moveTo>
                      <a:pt x="138" y="100"/>
                    </a:moveTo>
                    <a:cubicBezTo>
                      <a:pt x="137" y="91"/>
                      <a:pt x="135" y="76"/>
                      <a:pt x="131" y="66"/>
                    </a:cubicBezTo>
                    <a:cubicBezTo>
                      <a:pt x="127" y="55"/>
                      <a:pt x="120" y="44"/>
                      <a:pt x="107" y="49"/>
                    </a:cubicBezTo>
                    <a:cubicBezTo>
                      <a:pt x="94" y="53"/>
                      <a:pt x="99" y="70"/>
                      <a:pt x="101" y="88"/>
                    </a:cubicBezTo>
                    <a:cubicBezTo>
                      <a:pt x="102" y="106"/>
                      <a:pt x="100" y="126"/>
                      <a:pt x="73" y="136"/>
                    </a:cubicBezTo>
                    <a:cubicBezTo>
                      <a:pt x="43" y="147"/>
                      <a:pt x="18" y="123"/>
                      <a:pt x="8" y="97"/>
                    </a:cubicBezTo>
                    <a:cubicBezTo>
                      <a:pt x="2" y="81"/>
                      <a:pt x="0" y="65"/>
                      <a:pt x="0" y="49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60"/>
                      <a:pt x="32" y="73"/>
                      <a:pt x="35" y="81"/>
                    </a:cubicBezTo>
                    <a:cubicBezTo>
                      <a:pt x="42" y="98"/>
                      <a:pt x="50" y="102"/>
                      <a:pt x="59" y="99"/>
                    </a:cubicBezTo>
                    <a:cubicBezTo>
                      <a:pt x="65" y="97"/>
                      <a:pt x="68" y="91"/>
                      <a:pt x="65" y="73"/>
                    </a:cubicBezTo>
                    <a:cubicBezTo>
                      <a:pt x="60" y="35"/>
                      <a:pt x="70" y="20"/>
                      <a:pt x="90" y="13"/>
                    </a:cubicBezTo>
                    <a:cubicBezTo>
                      <a:pt x="124" y="0"/>
                      <a:pt x="148" y="22"/>
                      <a:pt x="159" y="53"/>
                    </a:cubicBezTo>
                    <a:cubicBezTo>
                      <a:pt x="165" y="67"/>
                      <a:pt x="167" y="83"/>
                      <a:pt x="168" y="99"/>
                    </a:cubicBezTo>
                    <a:lnTo>
                      <a:pt x="138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80" name="Freeform 34"/>
              <p:cNvSpPr>
                <a:spLocks/>
              </p:cNvSpPr>
              <p:nvPr userDrawn="1"/>
            </p:nvSpPr>
            <p:spPr bwMode="auto">
              <a:xfrm>
                <a:off x="342" y="514"/>
                <a:ext cx="32" cy="24"/>
              </a:xfrm>
              <a:custGeom>
                <a:avLst/>
                <a:gdLst>
                  <a:gd name="T0" fmla="*/ 0 w 159"/>
                  <a:gd name="T1" fmla="*/ 3 h 122"/>
                  <a:gd name="T2" fmla="*/ 38 w 159"/>
                  <a:gd name="T3" fmla="*/ 0 h 122"/>
                  <a:gd name="T4" fmla="*/ 41 w 159"/>
                  <a:gd name="T5" fmla="*/ 38 h 122"/>
                  <a:gd name="T6" fmla="*/ 155 w 159"/>
                  <a:gd name="T7" fmla="*/ 27 h 122"/>
                  <a:gd name="T8" fmla="*/ 159 w 159"/>
                  <a:gd name="T9" fmla="*/ 62 h 122"/>
                  <a:gd name="T10" fmla="*/ 46 w 159"/>
                  <a:gd name="T11" fmla="*/ 78 h 122"/>
                  <a:gd name="T12" fmla="*/ 52 w 159"/>
                  <a:gd name="T13" fmla="*/ 115 h 122"/>
                  <a:gd name="T14" fmla="*/ 14 w 159"/>
                  <a:gd name="T15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9" h="122">
                    <a:moveTo>
                      <a:pt x="0" y="3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39" y="13"/>
                      <a:pt x="40" y="26"/>
                      <a:pt x="41" y="3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6" y="38"/>
                      <a:pt x="158" y="51"/>
                      <a:pt x="159" y="62"/>
                    </a:cubicBezTo>
                    <a:cubicBezTo>
                      <a:pt x="46" y="78"/>
                      <a:pt x="46" y="78"/>
                      <a:pt x="46" y="78"/>
                    </a:cubicBezTo>
                    <a:cubicBezTo>
                      <a:pt x="48" y="90"/>
                      <a:pt x="50" y="103"/>
                      <a:pt x="52" y="115"/>
                    </a:cubicBezTo>
                    <a:cubicBezTo>
                      <a:pt x="14" y="122"/>
                      <a:pt x="14" y="122"/>
                      <a:pt x="14" y="122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81" name="Freeform 35"/>
              <p:cNvSpPr>
                <a:spLocks/>
              </p:cNvSpPr>
              <p:nvPr userDrawn="1"/>
            </p:nvSpPr>
            <p:spPr bwMode="auto">
              <a:xfrm>
                <a:off x="342" y="514"/>
                <a:ext cx="32" cy="24"/>
              </a:xfrm>
              <a:custGeom>
                <a:avLst/>
                <a:gdLst>
                  <a:gd name="T0" fmla="*/ 0 w 159"/>
                  <a:gd name="T1" fmla="*/ 3 h 122"/>
                  <a:gd name="T2" fmla="*/ 38 w 159"/>
                  <a:gd name="T3" fmla="*/ 0 h 122"/>
                  <a:gd name="T4" fmla="*/ 41 w 159"/>
                  <a:gd name="T5" fmla="*/ 38 h 122"/>
                  <a:gd name="T6" fmla="*/ 155 w 159"/>
                  <a:gd name="T7" fmla="*/ 27 h 122"/>
                  <a:gd name="T8" fmla="*/ 159 w 159"/>
                  <a:gd name="T9" fmla="*/ 62 h 122"/>
                  <a:gd name="T10" fmla="*/ 46 w 159"/>
                  <a:gd name="T11" fmla="*/ 78 h 122"/>
                  <a:gd name="T12" fmla="*/ 52 w 159"/>
                  <a:gd name="T13" fmla="*/ 115 h 122"/>
                  <a:gd name="T14" fmla="*/ 14 w 159"/>
                  <a:gd name="T15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9" h="122">
                    <a:moveTo>
                      <a:pt x="0" y="3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39" y="13"/>
                      <a:pt x="40" y="26"/>
                      <a:pt x="41" y="3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6" y="38"/>
                      <a:pt x="158" y="51"/>
                      <a:pt x="159" y="62"/>
                    </a:cubicBezTo>
                    <a:cubicBezTo>
                      <a:pt x="46" y="78"/>
                      <a:pt x="46" y="78"/>
                      <a:pt x="46" y="78"/>
                    </a:cubicBezTo>
                    <a:cubicBezTo>
                      <a:pt x="48" y="90"/>
                      <a:pt x="50" y="103"/>
                      <a:pt x="52" y="115"/>
                    </a:cubicBezTo>
                    <a:cubicBezTo>
                      <a:pt x="14" y="122"/>
                      <a:pt x="14" y="122"/>
                      <a:pt x="14" y="122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82" name="Freeform 36"/>
              <p:cNvSpPr>
                <a:spLocks/>
              </p:cNvSpPr>
              <p:nvPr userDrawn="1"/>
            </p:nvSpPr>
            <p:spPr bwMode="auto">
              <a:xfrm>
                <a:off x="343" y="465"/>
                <a:ext cx="32" cy="25"/>
              </a:xfrm>
              <a:custGeom>
                <a:avLst/>
                <a:gdLst>
                  <a:gd name="T0" fmla="*/ 163 w 163"/>
                  <a:gd name="T1" fmla="*/ 5 h 125"/>
                  <a:gd name="T2" fmla="*/ 155 w 163"/>
                  <a:gd name="T3" fmla="*/ 45 h 125"/>
                  <a:gd name="T4" fmla="*/ 121 w 163"/>
                  <a:gd name="T5" fmla="*/ 55 h 125"/>
                  <a:gd name="T6" fmla="*/ 93 w 163"/>
                  <a:gd name="T7" fmla="*/ 78 h 125"/>
                  <a:gd name="T8" fmla="*/ 93 w 163"/>
                  <a:gd name="T9" fmla="*/ 84 h 125"/>
                  <a:gd name="T10" fmla="*/ 150 w 163"/>
                  <a:gd name="T11" fmla="*/ 90 h 125"/>
                  <a:gd name="T12" fmla="*/ 147 w 163"/>
                  <a:gd name="T13" fmla="*/ 125 h 125"/>
                  <a:gd name="T14" fmla="*/ 0 w 163"/>
                  <a:gd name="T15" fmla="*/ 116 h 125"/>
                  <a:gd name="T16" fmla="*/ 6 w 163"/>
                  <a:gd name="T17" fmla="*/ 54 h 125"/>
                  <a:gd name="T18" fmla="*/ 51 w 163"/>
                  <a:gd name="T19" fmla="*/ 2 h 125"/>
                  <a:gd name="T20" fmla="*/ 87 w 163"/>
                  <a:gd name="T21" fmla="*/ 42 h 125"/>
                  <a:gd name="T22" fmla="*/ 88 w 163"/>
                  <a:gd name="T23" fmla="*/ 42 h 125"/>
                  <a:gd name="T24" fmla="*/ 108 w 163"/>
                  <a:gd name="T25" fmla="*/ 28 h 125"/>
                  <a:gd name="T26" fmla="*/ 163 w 163"/>
                  <a:gd name="T27" fmla="*/ 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3" h="125">
                    <a:moveTo>
                      <a:pt x="163" y="5"/>
                    </a:moveTo>
                    <a:cubicBezTo>
                      <a:pt x="159" y="19"/>
                      <a:pt x="157" y="32"/>
                      <a:pt x="155" y="45"/>
                    </a:cubicBezTo>
                    <a:cubicBezTo>
                      <a:pt x="155" y="45"/>
                      <a:pt x="132" y="51"/>
                      <a:pt x="121" y="55"/>
                    </a:cubicBezTo>
                    <a:cubicBezTo>
                      <a:pt x="108" y="60"/>
                      <a:pt x="95" y="68"/>
                      <a:pt x="93" y="78"/>
                    </a:cubicBezTo>
                    <a:cubicBezTo>
                      <a:pt x="93" y="80"/>
                      <a:pt x="93" y="83"/>
                      <a:pt x="93" y="84"/>
                    </a:cubicBezTo>
                    <a:cubicBezTo>
                      <a:pt x="150" y="90"/>
                      <a:pt x="150" y="90"/>
                      <a:pt x="150" y="90"/>
                    </a:cubicBezTo>
                    <a:cubicBezTo>
                      <a:pt x="149" y="101"/>
                      <a:pt x="148" y="113"/>
                      <a:pt x="147" y="125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1" y="95"/>
                      <a:pt x="3" y="75"/>
                      <a:pt x="6" y="54"/>
                    </a:cubicBezTo>
                    <a:cubicBezTo>
                      <a:pt x="9" y="24"/>
                      <a:pt x="24" y="0"/>
                      <a:pt x="51" y="2"/>
                    </a:cubicBezTo>
                    <a:cubicBezTo>
                      <a:pt x="73" y="4"/>
                      <a:pt x="87" y="18"/>
                      <a:pt x="87" y="42"/>
                    </a:cubicBezTo>
                    <a:cubicBezTo>
                      <a:pt x="88" y="42"/>
                      <a:pt x="88" y="42"/>
                      <a:pt x="88" y="42"/>
                    </a:cubicBezTo>
                    <a:cubicBezTo>
                      <a:pt x="93" y="35"/>
                      <a:pt x="99" y="33"/>
                      <a:pt x="108" y="28"/>
                    </a:cubicBezTo>
                    <a:cubicBezTo>
                      <a:pt x="122" y="19"/>
                      <a:pt x="163" y="5"/>
                      <a:pt x="16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83" name="Freeform 37"/>
              <p:cNvSpPr>
                <a:spLocks/>
              </p:cNvSpPr>
              <p:nvPr userDrawn="1"/>
            </p:nvSpPr>
            <p:spPr bwMode="auto">
              <a:xfrm>
                <a:off x="354" y="423"/>
                <a:ext cx="35" cy="30"/>
              </a:xfrm>
              <a:custGeom>
                <a:avLst/>
                <a:gdLst>
                  <a:gd name="T0" fmla="*/ 14 w 179"/>
                  <a:gd name="T1" fmla="*/ 0 h 149"/>
                  <a:gd name="T2" fmla="*/ 179 w 179"/>
                  <a:gd name="T3" fmla="*/ 5 h 149"/>
                  <a:gd name="T4" fmla="*/ 162 w 179"/>
                  <a:gd name="T5" fmla="*/ 42 h 149"/>
                  <a:gd name="T6" fmla="*/ 128 w 179"/>
                  <a:gd name="T7" fmla="*/ 40 h 149"/>
                  <a:gd name="T8" fmla="*/ 109 w 179"/>
                  <a:gd name="T9" fmla="*/ 89 h 149"/>
                  <a:gd name="T10" fmla="*/ 136 w 179"/>
                  <a:gd name="T11" fmla="*/ 111 h 149"/>
                  <a:gd name="T12" fmla="*/ 125 w 179"/>
                  <a:gd name="T13" fmla="*/ 149 h 149"/>
                  <a:gd name="T14" fmla="*/ 0 w 179"/>
                  <a:gd name="T15" fmla="*/ 3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9" h="149">
                    <a:moveTo>
                      <a:pt x="14" y="0"/>
                    </a:moveTo>
                    <a:cubicBezTo>
                      <a:pt x="179" y="5"/>
                      <a:pt x="179" y="5"/>
                      <a:pt x="179" y="5"/>
                    </a:cubicBezTo>
                    <a:cubicBezTo>
                      <a:pt x="173" y="17"/>
                      <a:pt x="168" y="29"/>
                      <a:pt x="162" y="42"/>
                    </a:cubicBezTo>
                    <a:cubicBezTo>
                      <a:pt x="128" y="40"/>
                      <a:pt x="128" y="40"/>
                      <a:pt x="128" y="40"/>
                    </a:cubicBezTo>
                    <a:cubicBezTo>
                      <a:pt x="121" y="56"/>
                      <a:pt x="115" y="73"/>
                      <a:pt x="109" y="89"/>
                    </a:cubicBezTo>
                    <a:cubicBezTo>
                      <a:pt x="136" y="111"/>
                      <a:pt x="136" y="111"/>
                      <a:pt x="136" y="111"/>
                    </a:cubicBezTo>
                    <a:cubicBezTo>
                      <a:pt x="132" y="123"/>
                      <a:pt x="128" y="136"/>
                      <a:pt x="125" y="149"/>
                    </a:cubicBezTo>
                    <a:cubicBezTo>
                      <a:pt x="0" y="38"/>
                      <a:pt x="0" y="38"/>
                      <a:pt x="0" y="38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84" name="Freeform 38"/>
              <p:cNvSpPr>
                <a:spLocks/>
              </p:cNvSpPr>
              <p:nvPr userDrawn="1"/>
            </p:nvSpPr>
            <p:spPr bwMode="auto">
              <a:xfrm>
                <a:off x="354" y="423"/>
                <a:ext cx="35" cy="30"/>
              </a:xfrm>
              <a:custGeom>
                <a:avLst/>
                <a:gdLst>
                  <a:gd name="T0" fmla="*/ 14 w 179"/>
                  <a:gd name="T1" fmla="*/ 0 h 149"/>
                  <a:gd name="T2" fmla="*/ 179 w 179"/>
                  <a:gd name="T3" fmla="*/ 5 h 149"/>
                  <a:gd name="T4" fmla="*/ 162 w 179"/>
                  <a:gd name="T5" fmla="*/ 42 h 149"/>
                  <a:gd name="T6" fmla="*/ 128 w 179"/>
                  <a:gd name="T7" fmla="*/ 40 h 149"/>
                  <a:gd name="T8" fmla="*/ 109 w 179"/>
                  <a:gd name="T9" fmla="*/ 89 h 149"/>
                  <a:gd name="T10" fmla="*/ 136 w 179"/>
                  <a:gd name="T11" fmla="*/ 111 h 149"/>
                  <a:gd name="T12" fmla="*/ 125 w 179"/>
                  <a:gd name="T13" fmla="*/ 149 h 149"/>
                  <a:gd name="T14" fmla="*/ 0 w 179"/>
                  <a:gd name="T15" fmla="*/ 3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9" h="149">
                    <a:moveTo>
                      <a:pt x="14" y="0"/>
                    </a:moveTo>
                    <a:cubicBezTo>
                      <a:pt x="179" y="5"/>
                      <a:pt x="179" y="5"/>
                      <a:pt x="179" y="5"/>
                    </a:cubicBezTo>
                    <a:cubicBezTo>
                      <a:pt x="173" y="17"/>
                      <a:pt x="168" y="29"/>
                      <a:pt x="162" y="42"/>
                    </a:cubicBezTo>
                    <a:cubicBezTo>
                      <a:pt x="128" y="40"/>
                      <a:pt x="128" y="40"/>
                      <a:pt x="128" y="40"/>
                    </a:cubicBezTo>
                    <a:cubicBezTo>
                      <a:pt x="121" y="56"/>
                      <a:pt x="115" y="73"/>
                      <a:pt x="109" y="89"/>
                    </a:cubicBezTo>
                    <a:cubicBezTo>
                      <a:pt x="136" y="111"/>
                      <a:pt x="136" y="111"/>
                      <a:pt x="136" y="111"/>
                    </a:cubicBezTo>
                    <a:cubicBezTo>
                      <a:pt x="132" y="123"/>
                      <a:pt x="128" y="136"/>
                      <a:pt x="125" y="149"/>
                    </a:cubicBezTo>
                    <a:cubicBezTo>
                      <a:pt x="0" y="38"/>
                      <a:pt x="0" y="38"/>
                      <a:pt x="0" y="38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85" name="Freeform 39"/>
              <p:cNvSpPr>
                <a:spLocks/>
              </p:cNvSpPr>
              <p:nvPr userDrawn="1"/>
            </p:nvSpPr>
            <p:spPr bwMode="auto">
              <a:xfrm>
                <a:off x="400" y="336"/>
                <a:ext cx="41" cy="41"/>
              </a:xfrm>
              <a:custGeom>
                <a:avLst/>
                <a:gdLst>
                  <a:gd name="T0" fmla="*/ 34 w 203"/>
                  <a:gd name="T1" fmla="*/ 65 h 205"/>
                  <a:gd name="T2" fmla="*/ 146 w 203"/>
                  <a:gd name="T3" fmla="*/ 103 h 205"/>
                  <a:gd name="T4" fmla="*/ 81 w 203"/>
                  <a:gd name="T5" fmla="*/ 24 h 205"/>
                  <a:gd name="T6" fmla="*/ 111 w 203"/>
                  <a:gd name="T7" fmla="*/ 0 h 205"/>
                  <a:gd name="T8" fmla="*/ 203 w 203"/>
                  <a:gd name="T9" fmla="*/ 122 h 205"/>
                  <a:gd name="T10" fmla="*/ 172 w 203"/>
                  <a:gd name="T11" fmla="*/ 147 h 205"/>
                  <a:gd name="T12" fmla="*/ 64 w 203"/>
                  <a:gd name="T13" fmla="*/ 112 h 205"/>
                  <a:gd name="T14" fmla="*/ 132 w 203"/>
                  <a:gd name="T15" fmla="*/ 183 h 205"/>
                  <a:gd name="T16" fmla="*/ 109 w 203"/>
                  <a:gd name="T17" fmla="*/ 205 h 205"/>
                  <a:gd name="T18" fmla="*/ 0 w 203"/>
                  <a:gd name="T19" fmla="*/ 99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3" h="205">
                    <a:moveTo>
                      <a:pt x="34" y="65"/>
                    </a:moveTo>
                    <a:cubicBezTo>
                      <a:pt x="146" y="103"/>
                      <a:pt x="146" y="103"/>
                      <a:pt x="146" y="103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203" y="122"/>
                      <a:pt x="203" y="122"/>
                      <a:pt x="203" y="122"/>
                    </a:cubicBezTo>
                    <a:cubicBezTo>
                      <a:pt x="192" y="130"/>
                      <a:pt x="182" y="139"/>
                      <a:pt x="172" y="147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132" y="183"/>
                      <a:pt x="132" y="183"/>
                      <a:pt x="132" y="183"/>
                    </a:cubicBezTo>
                    <a:cubicBezTo>
                      <a:pt x="124" y="190"/>
                      <a:pt x="117" y="198"/>
                      <a:pt x="109" y="205"/>
                    </a:cubicBezTo>
                    <a:cubicBezTo>
                      <a:pt x="0" y="99"/>
                      <a:pt x="0" y="99"/>
                      <a:pt x="0" y="99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86" name="Freeform 40"/>
              <p:cNvSpPr>
                <a:spLocks/>
              </p:cNvSpPr>
              <p:nvPr userDrawn="1"/>
            </p:nvSpPr>
            <p:spPr bwMode="auto">
              <a:xfrm>
                <a:off x="400" y="336"/>
                <a:ext cx="41" cy="41"/>
              </a:xfrm>
              <a:custGeom>
                <a:avLst/>
                <a:gdLst>
                  <a:gd name="T0" fmla="*/ 34 w 203"/>
                  <a:gd name="T1" fmla="*/ 65 h 205"/>
                  <a:gd name="T2" fmla="*/ 146 w 203"/>
                  <a:gd name="T3" fmla="*/ 103 h 205"/>
                  <a:gd name="T4" fmla="*/ 81 w 203"/>
                  <a:gd name="T5" fmla="*/ 24 h 205"/>
                  <a:gd name="T6" fmla="*/ 111 w 203"/>
                  <a:gd name="T7" fmla="*/ 0 h 205"/>
                  <a:gd name="T8" fmla="*/ 203 w 203"/>
                  <a:gd name="T9" fmla="*/ 122 h 205"/>
                  <a:gd name="T10" fmla="*/ 172 w 203"/>
                  <a:gd name="T11" fmla="*/ 147 h 205"/>
                  <a:gd name="T12" fmla="*/ 64 w 203"/>
                  <a:gd name="T13" fmla="*/ 112 h 205"/>
                  <a:gd name="T14" fmla="*/ 132 w 203"/>
                  <a:gd name="T15" fmla="*/ 183 h 205"/>
                  <a:gd name="T16" fmla="*/ 109 w 203"/>
                  <a:gd name="T17" fmla="*/ 205 h 205"/>
                  <a:gd name="T18" fmla="*/ 0 w 203"/>
                  <a:gd name="T19" fmla="*/ 99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3" h="205">
                    <a:moveTo>
                      <a:pt x="34" y="65"/>
                    </a:moveTo>
                    <a:cubicBezTo>
                      <a:pt x="146" y="103"/>
                      <a:pt x="146" y="103"/>
                      <a:pt x="146" y="103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203" y="122"/>
                      <a:pt x="203" y="122"/>
                      <a:pt x="203" y="122"/>
                    </a:cubicBezTo>
                    <a:cubicBezTo>
                      <a:pt x="192" y="130"/>
                      <a:pt x="182" y="139"/>
                      <a:pt x="172" y="147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132" y="183"/>
                      <a:pt x="132" y="183"/>
                      <a:pt x="132" y="183"/>
                    </a:cubicBezTo>
                    <a:cubicBezTo>
                      <a:pt x="124" y="190"/>
                      <a:pt x="117" y="198"/>
                      <a:pt x="109" y="205"/>
                    </a:cubicBezTo>
                    <a:cubicBezTo>
                      <a:pt x="0" y="99"/>
                      <a:pt x="0" y="99"/>
                      <a:pt x="0" y="99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87" name="Freeform 41"/>
              <p:cNvSpPr>
                <a:spLocks noEditPoints="1"/>
              </p:cNvSpPr>
              <p:nvPr userDrawn="1"/>
            </p:nvSpPr>
            <p:spPr bwMode="auto">
              <a:xfrm>
                <a:off x="442" y="312"/>
                <a:ext cx="36" cy="37"/>
              </a:xfrm>
              <a:custGeom>
                <a:avLst/>
                <a:gdLst>
                  <a:gd name="T0" fmla="*/ 54 w 181"/>
                  <a:gd name="T1" fmla="*/ 24 h 186"/>
                  <a:gd name="T2" fmla="*/ 161 w 181"/>
                  <a:gd name="T3" fmla="*/ 56 h 186"/>
                  <a:gd name="T4" fmla="*/ 127 w 181"/>
                  <a:gd name="T5" fmla="*/ 163 h 186"/>
                  <a:gd name="T6" fmla="*/ 20 w 181"/>
                  <a:gd name="T7" fmla="*/ 130 h 186"/>
                  <a:gd name="T8" fmla="*/ 54 w 181"/>
                  <a:gd name="T9" fmla="*/ 24 h 186"/>
                  <a:gd name="T10" fmla="*/ 113 w 181"/>
                  <a:gd name="T11" fmla="*/ 135 h 186"/>
                  <a:gd name="T12" fmla="*/ 126 w 181"/>
                  <a:gd name="T13" fmla="*/ 75 h 186"/>
                  <a:gd name="T14" fmla="*/ 68 w 181"/>
                  <a:gd name="T15" fmla="*/ 51 h 186"/>
                  <a:gd name="T16" fmla="*/ 55 w 181"/>
                  <a:gd name="T17" fmla="*/ 112 h 186"/>
                  <a:gd name="T18" fmla="*/ 113 w 181"/>
                  <a:gd name="T19" fmla="*/ 135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1" h="186">
                    <a:moveTo>
                      <a:pt x="54" y="24"/>
                    </a:moveTo>
                    <a:cubicBezTo>
                      <a:pt x="99" y="0"/>
                      <a:pt x="141" y="18"/>
                      <a:pt x="161" y="56"/>
                    </a:cubicBezTo>
                    <a:cubicBezTo>
                      <a:pt x="181" y="94"/>
                      <a:pt x="172" y="139"/>
                      <a:pt x="127" y="163"/>
                    </a:cubicBezTo>
                    <a:cubicBezTo>
                      <a:pt x="82" y="186"/>
                      <a:pt x="40" y="169"/>
                      <a:pt x="20" y="130"/>
                    </a:cubicBezTo>
                    <a:cubicBezTo>
                      <a:pt x="0" y="92"/>
                      <a:pt x="10" y="47"/>
                      <a:pt x="54" y="24"/>
                    </a:cubicBezTo>
                    <a:close/>
                    <a:moveTo>
                      <a:pt x="113" y="135"/>
                    </a:moveTo>
                    <a:cubicBezTo>
                      <a:pt x="132" y="125"/>
                      <a:pt x="141" y="103"/>
                      <a:pt x="126" y="75"/>
                    </a:cubicBezTo>
                    <a:cubicBezTo>
                      <a:pt x="111" y="46"/>
                      <a:pt x="88" y="41"/>
                      <a:pt x="68" y="51"/>
                    </a:cubicBezTo>
                    <a:cubicBezTo>
                      <a:pt x="49" y="61"/>
                      <a:pt x="40" y="83"/>
                      <a:pt x="55" y="112"/>
                    </a:cubicBezTo>
                    <a:cubicBezTo>
                      <a:pt x="70" y="141"/>
                      <a:pt x="93" y="146"/>
                      <a:pt x="113" y="1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88" name="Freeform 42"/>
              <p:cNvSpPr>
                <a:spLocks/>
              </p:cNvSpPr>
              <p:nvPr userDrawn="1"/>
            </p:nvSpPr>
            <p:spPr bwMode="auto">
              <a:xfrm>
                <a:off x="490" y="298"/>
                <a:ext cx="27" cy="33"/>
              </a:xfrm>
              <a:custGeom>
                <a:avLst/>
                <a:gdLst>
                  <a:gd name="T0" fmla="*/ 36 w 137"/>
                  <a:gd name="T1" fmla="*/ 132 h 164"/>
                  <a:gd name="T2" fmla="*/ 71 w 137"/>
                  <a:gd name="T3" fmla="*/ 130 h 164"/>
                  <a:gd name="T4" fmla="*/ 91 w 137"/>
                  <a:gd name="T5" fmla="*/ 108 h 164"/>
                  <a:gd name="T6" fmla="*/ 52 w 137"/>
                  <a:gd name="T7" fmla="*/ 97 h 164"/>
                  <a:gd name="T8" fmla="*/ 8 w 137"/>
                  <a:gd name="T9" fmla="*/ 64 h 164"/>
                  <a:gd name="T10" fmla="*/ 55 w 137"/>
                  <a:gd name="T11" fmla="*/ 4 h 164"/>
                  <a:gd name="T12" fmla="*/ 103 w 137"/>
                  <a:gd name="T13" fmla="*/ 2 h 164"/>
                  <a:gd name="T14" fmla="*/ 99 w 137"/>
                  <a:gd name="T15" fmla="*/ 31 h 164"/>
                  <a:gd name="T16" fmla="*/ 67 w 137"/>
                  <a:gd name="T17" fmla="*/ 33 h 164"/>
                  <a:gd name="T18" fmla="*/ 47 w 137"/>
                  <a:gd name="T19" fmla="*/ 55 h 164"/>
                  <a:gd name="T20" fmla="*/ 71 w 137"/>
                  <a:gd name="T21" fmla="*/ 64 h 164"/>
                  <a:gd name="T22" fmla="*/ 129 w 137"/>
                  <a:gd name="T23" fmla="*/ 95 h 164"/>
                  <a:gd name="T24" fmla="*/ 80 w 137"/>
                  <a:gd name="T25" fmla="*/ 160 h 164"/>
                  <a:gd name="T26" fmla="*/ 34 w 137"/>
                  <a:gd name="T27" fmla="*/ 162 h 164"/>
                  <a:gd name="T28" fmla="*/ 36 w 137"/>
                  <a:gd name="T29" fmla="*/ 132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7" h="164">
                    <a:moveTo>
                      <a:pt x="36" y="132"/>
                    </a:moveTo>
                    <a:cubicBezTo>
                      <a:pt x="45" y="133"/>
                      <a:pt x="61" y="133"/>
                      <a:pt x="71" y="130"/>
                    </a:cubicBezTo>
                    <a:cubicBezTo>
                      <a:pt x="82" y="127"/>
                      <a:pt x="94" y="122"/>
                      <a:pt x="91" y="108"/>
                    </a:cubicBezTo>
                    <a:cubicBezTo>
                      <a:pt x="87" y="95"/>
                      <a:pt x="70" y="98"/>
                      <a:pt x="52" y="97"/>
                    </a:cubicBezTo>
                    <a:cubicBezTo>
                      <a:pt x="34" y="96"/>
                      <a:pt x="15" y="92"/>
                      <a:pt x="8" y="64"/>
                    </a:cubicBezTo>
                    <a:cubicBezTo>
                      <a:pt x="0" y="33"/>
                      <a:pt x="28" y="11"/>
                      <a:pt x="55" y="4"/>
                    </a:cubicBezTo>
                    <a:cubicBezTo>
                      <a:pt x="71" y="0"/>
                      <a:pt x="87" y="0"/>
                      <a:pt x="103" y="2"/>
                    </a:cubicBezTo>
                    <a:cubicBezTo>
                      <a:pt x="99" y="31"/>
                      <a:pt x="99" y="31"/>
                      <a:pt x="99" y="31"/>
                    </a:cubicBezTo>
                    <a:cubicBezTo>
                      <a:pt x="89" y="30"/>
                      <a:pt x="75" y="31"/>
                      <a:pt x="67" y="33"/>
                    </a:cubicBezTo>
                    <a:cubicBezTo>
                      <a:pt x="49" y="37"/>
                      <a:pt x="44" y="45"/>
                      <a:pt x="47" y="55"/>
                    </a:cubicBezTo>
                    <a:cubicBezTo>
                      <a:pt x="48" y="60"/>
                      <a:pt x="54" y="64"/>
                      <a:pt x="71" y="64"/>
                    </a:cubicBezTo>
                    <a:cubicBezTo>
                      <a:pt x="110" y="63"/>
                      <a:pt x="124" y="75"/>
                      <a:pt x="129" y="95"/>
                    </a:cubicBezTo>
                    <a:cubicBezTo>
                      <a:pt x="137" y="131"/>
                      <a:pt x="112" y="152"/>
                      <a:pt x="80" y="160"/>
                    </a:cubicBezTo>
                    <a:cubicBezTo>
                      <a:pt x="65" y="163"/>
                      <a:pt x="49" y="164"/>
                      <a:pt x="34" y="162"/>
                    </a:cubicBezTo>
                    <a:lnTo>
                      <a:pt x="36" y="132"/>
                    </a:ln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89" name="Freeform 43"/>
              <p:cNvSpPr>
                <a:spLocks noEditPoints="1"/>
              </p:cNvSpPr>
              <p:nvPr userDrawn="1"/>
            </p:nvSpPr>
            <p:spPr bwMode="auto">
              <a:xfrm>
                <a:off x="343" y="294"/>
                <a:ext cx="413" cy="414"/>
              </a:xfrm>
              <a:custGeom>
                <a:avLst/>
                <a:gdLst>
                  <a:gd name="T0" fmla="*/ 1176 w 2069"/>
                  <a:gd name="T1" fmla="*/ 2060 h 2070"/>
                  <a:gd name="T2" fmla="*/ 1386 w 2069"/>
                  <a:gd name="T3" fmla="*/ 2008 h 2070"/>
                  <a:gd name="T4" fmla="*/ 26 w 2069"/>
                  <a:gd name="T5" fmla="*/ 1266 h 2070"/>
                  <a:gd name="T6" fmla="*/ 0 w 2069"/>
                  <a:gd name="T7" fmla="*/ 1052 h 2070"/>
                  <a:gd name="T8" fmla="*/ 460 w 2069"/>
                  <a:gd name="T9" fmla="*/ 174 h 2070"/>
                  <a:gd name="T10" fmla="*/ 842 w 2069"/>
                  <a:gd name="T11" fmla="*/ 668 h 2070"/>
                  <a:gd name="T12" fmla="*/ 33 w 2069"/>
                  <a:gd name="T13" fmla="*/ 771 h 2070"/>
                  <a:gd name="T14" fmla="*/ 647 w 2069"/>
                  <a:gd name="T15" fmla="*/ 888 h 2070"/>
                  <a:gd name="T16" fmla="*/ 683 w 2069"/>
                  <a:gd name="T17" fmla="*/ 61 h 2070"/>
                  <a:gd name="T18" fmla="*/ 935 w 2069"/>
                  <a:gd name="T19" fmla="*/ 633 h 2070"/>
                  <a:gd name="T20" fmla="*/ 0 w 2069"/>
                  <a:gd name="T21" fmla="*/ 1018 h 2070"/>
                  <a:gd name="T22" fmla="*/ 623 w 2069"/>
                  <a:gd name="T23" fmla="*/ 985 h 2070"/>
                  <a:gd name="T24" fmla="*/ 126 w 2069"/>
                  <a:gd name="T25" fmla="*/ 539 h 2070"/>
                  <a:gd name="T26" fmla="*/ 694 w 2069"/>
                  <a:gd name="T27" fmla="*/ 800 h 2070"/>
                  <a:gd name="T28" fmla="*/ 1820 w 2069"/>
                  <a:gd name="T29" fmla="*/ 361 h 2070"/>
                  <a:gd name="T30" fmla="*/ 1375 w 2069"/>
                  <a:gd name="T31" fmla="*/ 800 h 2070"/>
                  <a:gd name="T32" fmla="*/ 1958 w 2069"/>
                  <a:gd name="T33" fmla="*/ 569 h 2070"/>
                  <a:gd name="T34" fmla="*/ 1421 w 2069"/>
                  <a:gd name="T35" fmla="*/ 888 h 2070"/>
                  <a:gd name="T36" fmla="*/ 1636 w 2069"/>
                  <a:gd name="T37" fmla="*/ 193 h 2070"/>
                  <a:gd name="T38" fmla="*/ 1309 w 2069"/>
                  <a:gd name="T39" fmla="*/ 725 h 2070"/>
                  <a:gd name="T40" fmla="*/ 926 w 2069"/>
                  <a:gd name="T41" fmla="*/ 6 h 2070"/>
                  <a:gd name="T42" fmla="*/ 1143 w 2069"/>
                  <a:gd name="T43" fmla="*/ 6 h 2070"/>
                  <a:gd name="T44" fmla="*/ 1133 w 2069"/>
                  <a:gd name="T45" fmla="*/ 633 h 2070"/>
                  <a:gd name="T46" fmla="*/ 1386 w 2069"/>
                  <a:gd name="T47" fmla="*/ 61 h 2070"/>
                  <a:gd name="T48" fmla="*/ 1227 w 2069"/>
                  <a:gd name="T49" fmla="*/ 668 h 2070"/>
                  <a:gd name="T50" fmla="*/ 1608 w 2069"/>
                  <a:gd name="T51" fmla="*/ 174 h 2070"/>
                  <a:gd name="T52" fmla="*/ 760 w 2069"/>
                  <a:gd name="T53" fmla="*/ 725 h 2070"/>
                  <a:gd name="T54" fmla="*/ 433 w 2069"/>
                  <a:gd name="T55" fmla="*/ 193 h 2070"/>
                  <a:gd name="T56" fmla="*/ 1227 w 2069"/>
                  <a:gd name="T57" fmla="*/ 1402 h 2070"/>
                  <a:gd name="T58" fmla="*/ 1417 w 2069"/>
                  <a:gd name="T59" fmla="*/ 1997 h 2070"/>
                  <a:gd name="T60" fmla="*/ 1309 w 2069"/>
                  <a:gd name="T61" fmla="*/ 1345 h 2070"/>
                  <a:gd name="T62" fmla="*/ 1636 w 2069"/>
                  <a:gd name="T63" fmla="*/ 1877 h 2070"/>
                  <a:gd name="T64" fmla="*/ 1421 w 2069"/>
                  <a:gd name="T65" fmla="*/ 1182 h 2070"/>
                  <a:gd name="T66" fmla="*/ 1958 w 2069"/>
                  <a:gd name="T67" fmla="*/ 1501 h 2070"/>
                  <a:gd name="T68" fmla="*/ 647 w 2069"/>
                  <a:gd name="T69" fmla="*/ 1182 h 2070"/>
                  <a:gd name="T70" fmla="*/ 33 w 2069"/>
                  <a:gd name="T71" fmla="*/ 1299 h 2070"/>
                  <a:gd name="T72" fmla="*/ 2043 w 2069"/>
                  <a:gd name="T73" fmla="*/ 803 h 2070"/>
                  <a:gd name="T74" fmla="*/ 1445 w 2069"/>
                  <a:gd name="T75" fmla="*/ 985 h 2070"/>
                  <a:gd name="T76" fmla="*/ 1445 w 2069"/>
                  <a:gd name="T77" fmla="*/ 1085 h 2070"/>
                  <a:gd name="T78" fmla="*/ 2043 w 2069"/>
                  <a:gd name="T79" fmla="*/ 1266 h 2070"/>
                  <a:gd name="T80" fmla="*/ 1375 w 2069"/>
                  <a:gd name="T81" fmla="*/ 1270 h 2070"/>
                  <a:gd name="T82" fmla="*/ 1820 w 2069"/>
                  <a:gd name="T83" fmla="*/ 1709 h 2070"/>
                  <a:gd name="T84" fmla="*/ 1034 w 2069"/>
                  <a:gd name="T85" fmla="*/ 1449 h 2070"/>
                  <a:gd name="T86" fmla="*/ 1034 w 2069"/>
                  <a:gd name="T87" fmla="*/ 2070 h 2070"/>
                  <a:gd name="T88" fmla="*/ 1034 w 2069"/>
                  <a:gd name="T89" fmla="*/ 1449 h 2070"/>
                  <a:gd name="T90" fmla="*/ 433 w 2069"/>
                  <a:gd name="T91" fmla="*/ 1877 h 2070"/>
                  <a:gd name="T92" fmla="*/ 760 w 2069"/>
                  <a:gd name="T93" fmla="*/ 1345 h 2070"/>
                  <a:gd name="T94" fmla="*/ 249 w 2069"/>
                  <a:gd name="T95" fmla="*/ 1709 h 2070"/>
                  <a:gd name="T96" fmla="*/ 694 w 2069"/>
                  <a:gd name="T97" fmla="*/ 1270 h 2070"/>
                  <a:gd name="T98" fmla="*/ 652 w 2069"/>
                  <a:gd name="T99" fmla="*/ 1997 h 2070"/>
                  <a:gd name="T100" fmla="*/ 842 w 2069"/>
                  <a:gd name="T101" fmla="*/ 1402 h 2070"/>
                  <a:gd name="T102" fmla="*/ 893 w 2069"/>
                  <a:gd name="T103" fmla="*/ 2060 h 2070"/>
                  <a:gd name="T104" fmla="*/ 935 w 2069"/>
                  <a:gd name="T105" fmla="*/ 1437 h 2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69" h="2070">
                    <a:moveTo>
                      <a:pt x="1386" y="2008"/>
                    </a:moveTo>
                    <a:cubicBezTo>
                      <a:pt x="1319" y="2033"/>
                      <a:pt x="1248" y="2050"/>
                      <a:pt x="1176" y="2060"/>
                    </a:cubicBezTo>
                    <a:cubicBezTo>
                      <a:pt x="1133" y="1437"/>
                      <a:pt x="1133" y="1437"/>
                      <a:pt x="1133" y="1437"/>
                    </a:cubicBezTo>
                    <a:lnTo>
                      <a:pt x="1386" y="2008"/>
                    </a:lnTo>
                    <a:close/>
                    <a:moveTo>
                      <a:pt x="0" y="1052"/>
                    </a:moveTo>
                    <a:cubicBezTo>
                      <a:pt x="1" y="1125"/>
                      <a:pt x="10" y="1197"/>
                      <a:pt x="26" y="1266"/>
                    </a:cubicBezTo>
                    <a:cubicBezTo>
                      <a:pt x="623" y="1085"/>
                      <a:pt x="623" y="1085"/>
                      <a:pt x="623" y="1085"/>
                    </a:cubicBezTo>
                    <a:lnTo>
                      <a:pt x="0" y="1052"/>
                    </a:lnTo>
                    <a:close/>
                    <a:moveTo>
                      <a:pt x="842" y="668"/>
                    </a:moveTo>
                    <a:cubicBezTo>
                      <a:pt x="460" y="174"/>
                      <a:pt x="460" y="174"/>
                      <a:pt x="460" y="174"/>
                    </a:cubicBezTo>
                    <a:cubicBezTo>
                      <a:pt x="520" y="134"/>
                      <a:pt x="584" y="100"/>
                      <a:pt x="652" y="73"/>
                    </a:cubicBezTo>
                    <a:lnTo>
                      <a:pt x="842" y="668"/>
                    </a:lnTo>
                    <a:close/>
                    <a:moveTo>
                      <a:pt x="647" y="888"/>
                    </a:moveTo>
                    <a:cubicBezTo>
                      <a:pt x="33" y="771"/>
                      <a:pt x="33" y="771"/>
                      <a:pt x="33" y="771"/>
                    </a:cubicBezTo>
                    <a:cubicBezTo>
                      <a:pt x="52" y="700"/>
                      <a:pt x="78" y="633"/>
                      <a:pt x="110" y="569"/>
                    </a:cubicBezTo>
                    <a:lnTo>
                      <a:pt x="647" y="888"/>
                    </a:lnTo>
                    <a:close/>
                    <a:moveTo>
                      <a:pt x="935" y="633"/>
                    </a:moveTo>
                    <a:cubicBezTo>
                      <a:pt x="683" y="61"/>
                      <a:pt x="683" y="61"/>
                      <a:pt x="683" y="61"/>
                    </a:cubicBezTo>
                    <a:cubicBezTo>
                      <a:pt x="750" y="37"/>
                      <a:pt x="820" y="20"/>
                      <a:pt x="893" y="10"/>
                    </a:cubicBezTo>
                    <a:lnTo>
                      <a:pt x="935" y="633"/>
                    </a:lnTo>
                    <a:close/>
                    <a:moveTo>
                      <a:pt x="623" y="985"/>
                    </a:moveTo>
                    <a:cubicBezTo>
                      <a:pt x="0" y="1018"/>
                      <a:pt x="0" y="1018"/>
                      <a:pt x="0" y="1018"/>
                    </a:cubicBezTo>
                    <a:cubicBezTo>
                      <a:pt x="1" y="945"/>
                      <a:pt x="10" y="873"/>
                      <a:pt x="26" y="803"/>
                    </a:cubicBezTo>
                    <a:lnTo>
                      <a:pt x="623" y="985"/>
                    </a:lnTo>
                    <a:close/>
                    <a:moveTo>
                      <a:pt x="694" y="800"/>
                    </a:moveTo>
                    <a:cubicBezTo>
                      <a:pt x="126" y="539"/>
                      <a:pt x="126" y="539"/>
                      <a:pt x="126" y="539"/>
                    </a:cubicBezTo>
                    <a:cubicBezTo>
                      <a:pt x="161" y="476"/>
                      <a:pt x="202" y="416"/>
                      <a:pt x="249" y="361"/>
                    </a:cubicBezTo>
                    <a:lnTo>
                      <a:pt x="694" y="800"/>
                    </a:lnTo>
                    <a:close/>
                    <a:moveTo>
                      <a:pt x="1375" y="800"/>
                    </a:moveTo>
                    <a:cubicBezTo>
                      <a:pt x="1820" y="361"/>
                      <a:pt x="1820" y="361"/>
                      <a:pt x="1820" y="361"/>
                    </a:cubicBezTo>
                    <a:cubicBezTo>
                      <a:pt x="1867" y="416"/>
                      <a:pt x="1908" y="476"/>
                      <a:pt x="1943" y="539"/>
                    </a:cubicBezTo>
                    <a:lnTo>
                      <a:pt x="1375" y="800"/>
                    </a:lnTo>
                    <a:close/>
                    <a:moveTo>
                      <a:pt x="1421" y="888"/>
                    </a:moveTo>
                    <a:cubicBezTo>
                      <a:pt x="1958" y="569"/>
                      <a:pt x="1958" y="569"/>
                      <a:pt x="1958" y="569"/>
                    </a:cubicBezTo>
                    <a:cubicBezTo>
                      <a:pt x="1991" y="633"/>
                      <a:pt x="2017" y="700"/>
                      <a:pt x="2035" y="771"/>
                    </a:cubicBezTo>
                    <a:lnTo>
                      <a:pt x="1421" y="888"/>
                    </a:lnTo>
                    <a:close/>
                    <a:moveTo>
                      <a:pt x="1309" y="725"/>
                    </a:moveTo>
                    <a:cubicBezTo>
                      <a:pt x="1636" y="193"/>
                      <a:pt x="1636" y="193"/>
                      <a:pt x="1636" y="193"/>
                    </a:cubicBezTo>
                    <a:cubicBezTo>
                      <a:pt x="1695" y="235"/>
                      <a:pt x="1749" y="283"/>
                      <a:pt x="1798" y="336"/>
                    </a:cubicBezTo>
                    <a:lnTo>
                      <a:pt x="1309" y="725"/>
                    </a:lnTo>
                    <a:close/>
                    <a:moveTo>
                      <a:pt x="1034" y="621"/>
                    </a:moveTo>
                    <a:cubicBezTo>
                      <a:pt x="926" y="6"/>
                      <a:pt x="926" y="6"/>
                      <a:pt x="926" y="6"/>
                    </a:cubicBezTo>
                    <a:cubicBezTo>
                      <a:pt x="962" y="2"/>
                      <a:pt x="998" y="0"/>
                      <a:pt x="1034" y="0"/>
                    </a:cubicBezTo>
                    <a:cubicBezTo>
                      <a:pt x="1071" y="0"/>
                      <a:pt x="1107" y="2"/>
                      <a:pt x="1143" y="6"/>
                    </a:cubicBezTo>
                    <a:lnTo>
                      <a:pt x="1034" y="621"/>
                    </a:lnTo>
                    <a:close/>
                    <a:moveTo>
                      <a:pt x="1133" y="633"/>
                    </a:moveTo>
                    <a:cubicBezTo>
                      <a:pt x="1176" y="10"/>
                      <a:pt x="1176" y="10"/>
                      <a:pt x="1176" y="10"/>
                    </a:cubicBezTo>
                    <a:cubicBezTo>
                      <a:pt x="1248" y="20"/>
                      <a:pt x="1319" y="37"/>
                      <a:pt x="1386" y="61"/>
                    </a:cubicBezTo>
                    <a:lnTo>
                      <a:pt x="1133" y="633"/>
                    </a:lnTo>
                    <a:close/>
                    <a:moveTo>
                      <a:pt x="1227" y="668"/>
                    </a:moveTo>
                    <a:cubicBezTo>
                      <a:pt x="1417" y="73"/>
                      <a:pt x="1417" y="73"/>
                      <a:pt x="1417" y="73"/>
                    </a:cubicBezTo>
                    <a:cubicBezTo>
                      <a:pt x="1484" y="100"/>
                      <a:pt x="1549" y="134"/>
                      <a:pt x="1608" y="174"/>
                    </a:cubicBezTo>
                    <a:lnTo>
                      <a:pt x="1227" y="668"/>
                    </a:lnTo>
                    <a:close/>
                    <a:moveTo>
                      <a:pt x="760" y="725"/>
                    </a:moveTo>
                    <a:cubicBezTo>
                      <a:pt x="271" y="336"/>
                      <a:pt x="271" y="336"/>
                      <a:pt x="271" y="336"/>
                    </a:cubicBezTo>
                    <a:cubicBezTo>
                      <a:pt x="320" y="283"/>
                      <a:pt x="374" y="235"/>
                      <a:pt x="433" y="193"/>
                    </a:cubicBezTo>
                    <a:lnTo>
                      <a:pt x="760" y="725"/>
                    </a:lnTo>
                    <a:close/>
                    <a:moveTo>
                      <a:pt x="1227" y="1402"/>
                    </a:moveTo>
                    <a:cubicBezTo>
                      <a:pt x="1608" y="1896"/>
                      <a:pt x="1608" y="1896"/>
                      <a:pt x="1608" y="1896"/>
                    </a:cubicBezTo>
                    <a:cubicBezTo>
                      <a:pt x="1549" y="1936"/>
                      <a:pt x="1484" y="1970"/>
                      <a:pt x="1417" y="1997"/>
                    </a:cubicBezTo>
                    <a:lnTo>
                      <a:pt x="1227" y="1402"/>
                    </a:lnTo>
                    <a:close/>
                    <a:moveTo>
                      <a:pt x="1309" y="1345"/>
                    </a:moveTo>
                    <a:cubicBezTo>
                      <a:pt x="1798" y="1734"/>
                      <a:pt x="1798" y="1734"/>
                      <a:pt x="1798" y="1734"/>
                    </a:cubicBezTo>
                    <a:cubicBezTo>
                      <a:pt x="1749" y="1787"/>
                      <a:pt x="1695" y="1835"/>
                      <a:pt x="1636" y="1877"/>
                    </a:cubicBezTo>
                    <a:lnTo>
                      <a:pt x="1309" y="1345"/>
                    </a:lnTo>
                    <a:close/>
                    <a:moveTo>
                      <a:pt x="1421" y="1182"/>
                    </a:moveTo>
                    <a:cubicBezTo>
                      <a:pt x="2035" y="1299"/>
                      <a:pt x="2035" y="1299"/>
                      <a:pt x="2035" y="1299"/>
                    </a:cubicBezTo>
                    <a:cubicBezTo>
                      <a:pt x="2017" y="1369"/>
                      <a:pt x="1991" y="1437"/>
                      <a:pt x="1958" y="1501"/>
                    </a:cubicBezTo>
                    <a:lnTo>
                      <a:pt x="1421" y="1182"/>
                    </a:lnTo>
                    <a:close/>
                    <a:moveTo>
                      <a:pt x="647" y="1182"/>
                    </a:moveTo>
                    <a:cubicBezTo>
                      <a:pt x="110" y="1501"/>
                      <a:pt x="110" y="1501"/>
                      <a:pt x="110" y="1501"/>
                    </a:cubicBezTo>
                    <a:cubicBezTo>
                      <a:pt x="78" y="1437"/>
                      <a:pt x="52" y="1369"/>
                      <a:pt x="33" y="1299"/>
                    </a:cubicBezTo>
                    <a:lnTo>
                      <a:pt x="647" y="1182"/>
                    </a:lnTo>
                    <a:close/>
                    <a:moveTo>
                      <a:pt x="2043" y="803"/>
                    </a:moveTo>
                    <a:cubicBezTo>
                      <a:pt x="2059" y="873"/>
                      <a:pt x="2068" y="945"/>
                      <a:pt x="2069" y="1018"/>
                    </a:cubicBezTo>
                    <a:cubicBezTo>
                      <a:pt x="1445" y="985"/>
                      <a:pt x="1445" y="985"/>
                      <a:pt x="1445" y="985"/>
                    </a:cubicBezTo>
                    <a:lnTo>
                      <a:pt x="2043" y="803"/>
                    </a:lnTo>
                    <a:close/>
                    <a:moveTo>
                      <a:pt x="1445" y="1085"/>
                    </a:moveTo>
                    <a:cubicBezTo>
                      <a:pt x="2069" y="1052"/>
                      <a:pt x="2069" y="1052"/>
                      <a:pt x="2069" y="1052"/>
                    </a:cubicBezTo>
                    <a:cubicBezTo>
                      <a:pt x="2068" y="1125"/>
                      <a:pt x="2059" y="1197"/>
                      <a:pt x="2043" y="1266"/>
                    </a:cubicBezTo>
                    <a:lnTo>
                      <a:pt x="1445" y="1085"/>
                    </a:lnTo>
                    <a:close/>
                    <a:moveTo>
                      <a:pt x="1375" y="1270"/>
                    </a:moveTo>
                    <a:cubicBezTo>
                      <a:pt x="1943" y="1531"/>
                      <a:pt x="1943" y="1531"/>
                      <a:pt x="1943" y="1531"/>
                    </a:cubicBezTo>
                    <a:cubicBezTo>
                      <a:pt x="1908" y="1594"/>
                      <a:pt x="1867" y="1654"/>
                      <a:pt x="1820" y="1709"/>
                    </a:cubicBezTo>
                    <a:lnTo>
                      <a:pt x="1375" y="1270"/>
                    </a:lnTo>
                    <a:close/>
                    <a:moveTo>
                      <a:pt x="1034" y="1449"/>
                    </a:moveTo>
                    <a:cubicBezTo>
                      <a:pt x="1143" y="2064"/>
                      <a:pt x="1143" y="2064"/>
                      <a:pt x="1143" y="2064"/>
                    </a:cubicBezTo>
                    <a:cubicBezTo>
                      <a:pt x="1107" y="2068"/>
                      <a:pt x="1071" y="2070"/>
                      <a:pt x="1034" y="2070"/>
                    </a:cubicBezTo>
                    <a:cubicBezTo>
                      <a:pt x="998" y="2070"/>
                      <a:pt x="962" y="2068"/>
                      <a:pt x="926" y="2064"/>
                    </a:cubicBezTo>
                    <a:lnTo>
                      <a:pt x="1034" y="1449"/>
                    </a:lnTo>
                    <a:close/>
                    <a:moveTo>
                      <a:pt x="760" y="1345"/>
                    </a:moveTo>
                    <a:cubicBezTo>
                      <a:pt x="433" y="1877"/>
                      <a:pt x="433" y="1877"/>
                      <a:pt x="433" y="1877"/>
                    </a:cubicBezTo>
                    <a:cubicBezTo>
                      <a:pt x="374" y="1835"/>
                      <a:pt x="320" y="1787"/>
                      <a:pt x="271" y="1733"/>
                    </a:cubicBezTo>
                    <a:lnTo>
                      <a:pt x="760" y="1345"/>
                    </a:lnTo>
                    <a:close/>
                    <a:moveTo>
                      <a:pt x="694" y="1270"/>
                    </a:moveTo>
                    <a:cubicBezTo>
                      <a:pt x="249" y="1709"/>
                      <a:pt x="249" y="1709"/>
                      <a:pt x="249" y="1709"/>
                    </a:cubicBezTo>
                    <a:cubicBezTo>
                      <a:pt x="202" y="1654"/>
                      <a:pt x="161" y="1594"/>
                      <a:pt x="126" y="1531"/>
                    </a:cubicBezTo>
                    <a:lnTo>
                      <a:pt x="694" y="1270"/>
                    </a:lnTo>
                    <a:close/>
                    <a:moveTo>
                      <a:pt x="842" y="1402"/>
                    </a:moveTo>
                    <a:cubicBezTo>
                      <a:pt x="652" y="1997"/>
                      <a:pt x="652" y="1997"/>
                      <a:pt x="652" y="1997"/>
                    </a:cubicBezTo>
                    <a:cubicBezTo>
                      <a:pt x="584" y="1970"/>
                      <a:pt x="520" y="1936"/>
                      <a:pt x="460" y="1896"/>
                    </a:cubicBezTo>
                    <a:lnTo>
                      <a:pt x="842" y="1402"/>
                    </a:lnTo>
                    <a:close/>
                    <a:moveTo>
                      <a:pt x="935" y="1437"/>
                    </a:moveTo>
                    <a:cubicBezTo>
                      <a:pt x="893" y="2060"/>
                      <a:pt x="893" y="2060"/>
                      <a:pt x="893" y="2060"/>
                    </a:cubicBezTo>
                    <a:cubicBezTo>
                      <a:pt x="820" y="2050"/>
                      <a:pt x="750" y="2033"/>
                      <a:pt x="683" y="2009"/>
                    </a:cubicBezTo>
                    <a:lnTo>
                      <a:pt x="935" y="1437"/>
                    </a:ln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90" name="Oval 44"/>
              <p:cNvSpPr>
                <a:spLocks noChangeArrowheads="1"/>
              </p:cNvSpPr>
              <p:nvPr userDrawn="1"/>
            </p:nvSpPr>
            <p:spPr bwMode="auto">
              <a:xfrm>
                <a:off x="542" y="302"/>
                <a:ext cx="15" cy="14"/>
              </a:xfrm>
              <a:prstGeom prst="ellipse">
                <a:avLst/>
              </a:pr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91" name="Freeform 45"/>
              <p:cNvSpPr>
                <a:spLocks/>
              </p:cNvSpPr>
              <p:nvPr userDrawn="1"/>
            </p:nvSpPr>
            <p:spPr bwMode="auto">
              <a:xfrm>
                <a:off x="698" y="383"/>
                <a:ext cx="17" cy="17"/>
              </a:xfrm>
              <a:custGeom>
                <a:avLst/>
                <a:gdLst>
                  <a:gd name="T0" fmla="*/ 12 w 85"/>
                  <a:gd name="T1" fmla="*/ 64 h 85"/>
                  <a:gd name="T2" fmla="*/ 64 w 85"/>
                  <a:gd name="T3" fmla="*/ 74 h 85"/>
                  <a:gd name="T4" fmla="*/ 73 w 85"/>
                  <a:gd name="T5" fmla="*/ 22 h 85"/>
                  <a:gd name="T6" fmla="*/ 21 w 85"/>
                  <a:gd name="T7" fmla="*/ 12 h 85"/>
                  <a:gd name="T8" fmla="*/ 12 w 85"/>
                  <a:gd name="T9" fmla="*/ 6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85">
                    <a:moveTo>
                      <a:pt x="12" y="64"/>
                    </a:moveTo>
                    <a:cubicBezTo>
                      <a:pt x="23" y="81"/>
                      <a:pt x="47" y="85"/>
                      <a:pt x="64" y="74"/>
                    </a:cubicBezTo>
                    <a:cubicBezTo>
                      <a:pt x="81" y="62"/>
                      <a:pt x="85" y="39"/>
                      <a:pt x="73" y="22"/>
                    </a:cubicBezTo>
                    <a:cubicBezTo>
                      <a:pt x="61" y="5"/>
                      <a:pt x="38" y="0"/>
                      <a:pt x="21" y="12"/>
                    </a:cubicBezTo>
                    <a:cubicBezTo>
                      <a:pt x="4" y="24"/>
                      <a:pt x="0" y="47"/>
                      <a:pt x="12" y="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92" name="Oval 46"/>
              <p:cNvSpPr>
                <a:spLocks noChangeArrowheads="1"/>
              </p:cNvSpPr>
              <p:nvPr userDrawn="1"/>
            </p:nvSpPr>
            <p:spPr bwMode="auto">
              <a:xfrm>
                <a:off x="542" y="685"/>
                <a:ext cx="15" cy="15"/>
              </a:xfrm>
              <a:prstGeom prst="ellipse">
                <a:avLst/>
              </a:pr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93" name="Freeform 47"/>
              <p:cNvSpPr>
                <a:spLocks/>
              </p:cNvSpPr>
              <p:nvPr userDrawn="1"/>
            </p:nvSpPr>
            <p:spPr bwMode="auto">
              <a:xfrm>
                <a:off x="383" y="383"/>
                <a:ext cx="17" cy="17"/>
              </a:xfrm>
              <a:custGeom>
                <a:avLst/>
                <a:gdLst>
                  <a:gd name="T0" fmla="*/ 73 w 85"/>
                  <a:gd name="T1" fmla="*/ 64 h 85"/>
                  <a:gd name="T2" fmla="*/ 63 w 85"/>
                  <a:gd name="T3" fmla="*/ 12 h 85"/>
                  <a:gd name="T4" fmla="*/ 11 w 85"/>
                  <a:gd name="T5" fmla="*/ 22 h 85"/>
                  <a:gd name="T6" fmla="*/ 21 w 85"/>
                  <a:gd name="T7" fmla="*/ 74 h 85"/>
                  <a:gd name="T8" fmla="*/ 73 w 85"/>
                  <a:gd name="T9" fmla="*/ 6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85">
                    <a:moveTo>
                      <a:pt x="73" y="64"/>
                    </a:moveTo>
                    <a:cubicBezTo>
                      <a:pt x="85" y="47"/>
                      <a:pt x="80" y="24"/>
                      <a:pt x="63" y="12"/>
                    </a:cubicBezTo>
                    <a:cubicBezTo>
                      <a:pt x="46" y="0"/>
                      <a:pt x="23" y="5"/>
                      <a:pt x="11" y="22"/>
                    </a:cubicBezTo>
                    <a:cubicBezTo>
                      <a:pt x="0" y="39"/>
                      <a:pt x="4" y="62"/>
                      <a:pt x="21" y="74"/>
                    </a:cubicBezTo>
                    <a:cubicBezTo>
                      <a:pt x="38" y="85"/>
                      <a:pt x="61" y="81"/>
                      <a:pt x="73" y="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94" name="Freeform 48"/>
              <p:cNvSpPr>
                <a:spLocks/>
              </p:cNvSpPr>
              <p:nvPr userDrawn="1"/>
            </p:nvSpPr>
            <p:spPr bwMode="auto">
              <a:xfrm>
                <a:off x="569" y="581"/>
                <a:ext cx="57" cy="114"/>
              </a:xfrm>
              <a:custGeom>
                <a:avLst/>
                <a:gdLst>
                  <a:gd name="T0" fmla="*/ 0 w 57"/>
                  <a:gd name="T1" fmla="*/ 0 h 114"/>
                  <a:gd name="T2" fmla="*/ 50 w 57"/>
                  <a:gd name="T3" fmla="*/ 114 h 114"/>
                  <a:gd name="T4" fmla="*/ 57 w 57"/>
                  <a:gd name="T5" fmla="*/ 112 h 114"/>
                  <a:gd name="T6" fmla="*/ 0 w 57"/>
                  <a:gd name="T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14">
                    <a:moveTo>
                      <a:pt x="0" y="0"/>
                    </a:moveTo>
                    <a:lnTo>
                      <a:pt x="50" y="114"/>
                    </a:lnTo>
                    <a:lnTo>
                      <a:pt x="57" y="1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95" name="Freeform 49"/>
              <p:cNvSpPr>
                <a:spLocks/>
              </p:cNvSpPr>
              <p:nvPr userDrawn="1"/>
            </p:nvSpPr>
            <p:spPr bwMode="auto">
              <a:xfrm>
                <a:off x="569" y="581"/>
                <a:ext cx="57" cy="114"/>
              </a:xfrm>
              <a:custGeom>
                <a:avLst/>
                <a:gdLst>
                  <a:gd name="T0" fmla="*/ 0 w 57"/>
                  <a:gd name="T1" fmla="*/ 0 h 114"/>
                  <a:gd name="T2" fmla="*/ 50 w 57"/>
                  <a:gd name="T3" fmla="*/ 114 h 114"/>
                  <a:gd name="T4" fmla="*/ 57 w 57"/>
                  <a:gd name="T5" fmla="*/ 11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114">
                    <a:moveTo>
                      <a:pt x="0" y="0"/>
                    </a:moveTo>
                    <a:lnTo>
                      <a:pt x="50" y="114"/>
                    </a:lnTo>
                    <a:lnTo>
                      <a:pt x="57" y="1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96" name="Freeform 50"/>
              <p:cNvSpPr>
                <a:spLocks/>
              </p:cNvSpPr>
              <p:nvPr userDrawn="1"/>
            </p:nvSpPr>
            <p:spPr bwMode="auto">
              <a:xfrm>
                <a:off x="348" y="448"/>
                <a:ext cx="121" cy="22"/>
              </a:xfrm>
              <a:custGeom>
                <a:avLst/>
                <a:gdLst>
                  <a:gd name="T0" fmla="*/ 121 w 121"/>
                  <a:gd name="T1" fmla="*/ 22 h 22"/>
                  <a:gd name="T2" fmla="*/ 2 w 121"/>
                  <a:gd name="T3" fmla="*/ 0 h 22"/>
                  <a:gd name="T4" fmla="*/ 1 w 121"/>
                  <a:gd name="T5" fmla="*/ 0 h 22"/>
                  <a:gd name="T6" fmla="*/ 0 w 121"/>
                  <a:gd name="T7" fmla="*/ 7 h 22"/>
                  <a:gd name="T8" fmla="*/ 121 w 121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22">
                    <a:moveTo>
                      <a:pt x="121" y="22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7"/>
                    </a:lnTo>
                    <a:lnTo>
                      <a:pt x="121" y="22"/>
                    </a:lnTo>
                    <a:close/>
                  </a:path>
                </a:pathLst>
              </a:custGeom>
              <a:solidFill>
                <a:srgbClr val="FFD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97" name="Freeform 51"/>
              <p:cNvSpPr>
                <a:spLocks/>
              </p:cNvSpPr>
              <p:nvPr userDrawn="1"/>
            </p:nvSpPr>
            <p:spPr bwMode="auto">
              <a:xfrm>
                <a:off x="348" y="448"/>
                <a:ext cx="121" cy="22"/>
              </a:xfrm>
              <a:custGeom>
                <a:avLst/>
                <a:gdLst>
                  <a:gd name="T0" fmla="*/ 121 w 121"/>
                  <a:gd name="T1" fmla="*/ 22 h 22"/>
                  <a:gd name="T2" fmla="*/ 2 w 121"/>
                  <a:gd name="T3" fmla="*/ 0 h 22"/>
                  <a:gd name="T4" fmla="*/ 1 w 121"/>
                  <a:gd name="T5" fmla="*/ 0 h 22"/>
                  <a:gd name="T6" fmla="*/ 0 w 121"/>
                  <a:gd name="T7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1" h="22">
                    <a:moveTo>
                      <a:pt x="121" y="22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98" name="Freeform 52"/>
              <p:cNvSpPr>
                <a:spLocks/>
              </p:cNvSpPr>
              <p:nvPr userDrawn="1"/>
            </p:nvSpPr>
            <p:spPr bwMode="auto">
              <a:xfrm>
                <a:off x="365" y="402"/>
                <a:ext cx="104" cy="68"/>
              </a:xfrm>
              <a:custGeom>
                <a:avLst/>
                <a:gdLst>
                  <a:gd name="T0" fmla="*/ 3 w 104"/>
                  <a:gd name="T1" fmla="*/ 0 h 68"/>
                  <a:gd name="T2" fmla="*/ 0 w 104"/>
                  <a:gd name="T3" fmla="*/ 6 h 68"/>
                  <a:gd name="T4" fmla="*/ 0 w 104"/>
                  <a:gd name="T5" fmla="*/ 7 h 68"/>
                  <a:gd name="T6" fmla="*/ 104 w 104"/>
                  <a:gd name="T7" fmla="*/ 68 h 68"/>
                  <a:gd name="T8" fmla="*/ 3 w 104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68">
                    <a:moveTo>
                      <a:pt x="3" y="0"/>
                    </a:moveTo>
                    <a:lnTo>
                      <a:pt x="0" y="6"/>
                    </a:lnTo>
                    <a:lnTo>
                      <a:pt x="0" y="7"/>
                    </a:lnTo>
                    <a:lnTo>
                      <a:pt x="104" y="6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D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99" name="Freeform 53"/>
              <p:cNvSpPr>
                <a:spLocks/>
              </p:cNvSpPr>
              <p:nvPr userDrawn="1"/>
            </p:nvSpPr>
            <p:spPr bwMode="auto">
              <a:xfrm>
                <a:off x="365" y="402"/>
                <a:ext cx="104" cy="68"/>
              </a:xfrm>
              <a:custGeom>
                <a:avLst/>
                <a:gdLst>
                  <a:gd name="T0" fmla="*/ 3 w 104"/>
                  <a:gd name="T1" fmla="*/ 0 h 68"/>
                  <a:gd name="T2" fmla="*/ 0 w 104"/>
                  <a:gd name="T3" fmla="*/ 6 h 68"/>
                  <a:gd name="T4" fmla="*/ 0 w 104"/>
                  <a:gd name="T5" fmla="*/ 7 h 68"/>
                  <a:gd name="T6" fmla="*/ 104 w 104"/>
                  <a:gd name="T7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68">
                    <a:moveTo>
                      <a:pt x="3" y="0"/>
                    </a:moveTo>
                    <a:lnTo>
                      <a:pt x="0" y="6"/>
                    </a:lnTo>
                    <a:lnTo>
                      <a:pt x="0" y="7"/>
                    </a:lnTo>
                    <a:lnTo>
                      <a:pt x="104" y="6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300" name="Freeform 54"/>
              <p:cNvSpPr>
                <a:spLocks/>
              </p:cNvSpPr>
              <p:nvPr userDrawn="1"/>
            </p:nvSpPr>
            <p:spPr bwMode="auto">
              <a:xfrm>
                <a:off x="517" y="469"/>
                <a:ext cx="60" cy="69"/>
              </a:xfrm>
              <a:custGeom>
                <a:avLst/>
                <a:gdLst>
                  <a:gd name="T0" fmla="*/ 302 w 302"/>
                  <a:gd name="T1" fmla="*/ 302 h 347"/>
                  <a:gd name="T2" fmla="*/ 256 w 302"/>
                  <a:gd name="T3" fmla="*/ 321 h 347"/>
                  <a:gd name="T4" fmla="*/ 219 w 302"/>
                  <a:gd name="T5" fmla="*/ 321 h 347"/>
                  <a:gd name="T6" fmla="*/ 167 w 302"/>
                  <a:gd name="T7" fmla="*/ 347 h 347"/>
                  <a:gd name="T8" fmla="*/ 153 w 302"/>
                  <a:gd name="T9" fmla="*/ 347 h 347"/>
                  <a:gd name="T10" fmla="*/ 102 w 302"/>
                  <a:gd name="T11" fmla="*/ 321 h 347"/>
                  <a:gd name="T12" fmla="*/ 64 w 302"/>
                  <a:gd name="T13" fmla="*/ 321 h 347"/>
                  <a:gd name="T14" fmla="*/ 0 w 302"/>
                  <a:gd name="T15" fmla="*/ 257 h 347"/>
                  <a:gd name="T16" fmla="*/ 0 w 302"/>
                  <a:gd name="T17" fmla="*/ 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2" h="347">
                    <a:moveTo>
                      <a:pt x="302" y="302"/>
                    </a:moveTo>
                    <a:cubicBezTo>
                      <a:pt x="291" y="314"/>
                      <a:pt x="274" y="321"/>
                      <a:pt x="256" y="321"/>
                    </a:cubicBezTo>
                    <a:cubicBezTo>
                      <a:pt x="219" y="321"/>
                      <a:pt x="219" y="321"/>
                      <a:pt x="219" y="321"/>
                    </a:cubicBezTo>
                    <a:cubicBezTo>
                      <a:pt x="198" y="321"/>
                      <a:pt x="179" y="331"/>
                      <a:pt x="167" y="347"/>
                    </a:cubicBezTo>
                    <a:cubicBezTo>
                      <a:pt x="153" y="347"/>
                      <a:pt x="153" y="347"/>
                      <a:pt x="153" y="347"/>
                    </a:cubicBezTo>
                    <a:cubicBezTo>
                      <a:pt x="142" y="331"/>
                      <a:pt x="123" y="321"/>
                      <a:pt x="102" y="321"/>
                    </a:cubicBezTo>
                    <a:cubicBezTo>
                      <a:pt x="64" y="321"/>
                      <a:pt x="64" y="321"/>
                      <a:pt x="64" y="321"/>
                    </a:cubicBezTo>
                    <a:cubicBezTo>
                      <a:pt x="29" y="321"/>
                      <a:pt x="0" y="292"/>
                      <a:pt x="0" y="25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30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301" name="Freeform 55"/>
              <p:cNvSpPr>
                <a:spLocks/>
              </p:cNvSpPr>
              <p:nvPr userDrawn="1"/>
            </p:nvSpPr>
            <p:spPr bwMode="auto">
              <a:xfrm>
                <a:off x="517" y="469"/>
                <a:ext cx="64" cy="60"/>
              </a:xfrm>
              <a:custGeom>
                <a:avLst/>
                <a:gdLst>
                  <a:gd name="T0" fmla="*/ 0 w 321"/>
                  <a:gd name="T1" fmla="*/ 0 h 302"/>
                  <a:gd name="T2" fmla="*/ 321 w 321"/>
                  <a:gd name="T3" fmla="*/ 0 h 302"/>
                  <a:gd name="T4" fmla="*/ 321 w 321"/>
                  <a:gd name="T5" fmla="*/ 257 h 302"/>
                  <a:gd name="T6" fmla="*/ 302 w 321"/>
                  <a:gd name="T7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1" h="302">
                    <a:moveTo>
                      <a:pt x="0" y="0"/>
                    </a:moveTo>
                    <a:cubicBezTo>
                      <a:pt x="321" y="0"/>
                      <a:pt x="321" y="0"/>
                      <a:pt x="321" y="0"/>
                    </a:cubicBezTo>
                    <a:cubicBezTo>
                      <a:pt x="321" y="257"/>
                      <a:pt x="321" y="257"/>
                      <a:pt x="321" y="257"/>
                    </a:cubicBezTo>
                    <a:cubicBezTo>
                      <a:pt x="321" y="275"/>
                      <a:pt x="314" y="290"/>
                      <a:pt x="302" y="30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302" name="Freeform 56"/>
              <p:cNvSpPr>
                <a:spLocks noEditPoints="1"/>
              </p:cNvSpPr>
              <p:nvPr userDrawn="1"/>
            </p:nvSpPr>
            <p:spPr bwMode="auto">
              <a:xfrm>
                <a:off x="514" y="466"/>
                <a:ext cx="70" cy="76"/>
              </a:xfrm>
              <a:custGeom>
                <a:avLst/>
                <a:gdLst>
                  <a:gd name="T0" fmla="*/ 354 w 354"/>
                  <a:gd name="T1" fmla="*/ 273 h 383"/>
                  <a:gd name="T2" fmla="*/ 273 w 354"/>
                  <a:gd name="T3" fmla="*/ 354 h 383"/>
                  <a:gd name="T4" fmla="*/ 236 w 354"/>
                  <a:gd name="T5" fmla="*/ 354 h 383"/>
                  <a:gd name="T6" fmla="*/ 192 w 354"/>
                  <a:gd name="T7" fmla="*/ 383 h 383"/>
                  <a:gd name="T8" fmla="*/ 163 w 354"/>
                  <a:gd name="T9" fmla="*/ 383 h 383"/>
                  <a:gd name="T10" fmla="*/ 119 w 354"/>
                  <a:gd name="T11" fmla="*/ 354 h 383"/>
                  <a:gd name="T12" fmla="*/ 81 w 354"/>
                  <a:gd name="T13" fmla="*/ 354 h 383"/>
                  <a:gd name="T14" fmla="*/ 0 w 354"/>
                  <a:gd name="T15" fmla="*/ 273 h 383"/>
                  <a:gd name="T16" fmla="*/ 0 w 354"/>
                  <a:gd name="T17" fmla="*/ 0 h 383"/>
                  <a:gd name="T18" fmla="*/ 354 w 354"/>
                  <a:gd name="T19" fmla="*/ 0 h 383"/>
                  <a:gd name="T20" fmla="*/ 354 w 354"/>
                  <a:gd name="T21" fmla="*/ 273 h 383"/>
                  <a:gd name="T22" fmla="*/ 321 w 354"/>
                  <a:gd name="T23" fmla="*/ 33 h 383"/>
                  <a:gd name="T24" fmla="*/ 33 w 354"/>
                  <a:gd name="T25" fmla="*/ 33 h 383"/>
                  <a:gd name="T26" fmla="*/ 33 w 354"/>
                  <a:gd name="T27" fmla="*/ 273 h 383"/>
                  <a:gd name="T28" fmla="*/ 81 w 354"/>
                  <a:gd name="T29" fmla="*/ 321 h 383"/>
                  <a:gd name="T30" fmla="*/ 119 w 354"/>
                  <a:gd name="T31" fmla="*/ 321 h 383"/>
                  <a:gd name="T32" fmla="*/ 177 w 354"/>
                  <a:gd name="T33" fmla="*/ 346 h 383"/>
                  <a:gd name="T34" fmla="*/ 178 w 354"/>
                  <a:gd name="T35" fmla="*/ 346 h 383"/>
                  <a:gd name="T36" fmla="*/ 236 w 354"/>
                  <a:gd name="T37" fmla="*/ 321 h 383"/>
                  <a:gd name="T38" fmla="*/ 273 w 354"/>
                  <a:gd name="T39" fmla="*/ 321 h 383"/>
                  <a:gd name="T40" fmla="*/ 321 w 354"/>
                  <a:gd name="T41" fmla="*/ 273 h 383"/>
                  <a:gd name="T42" fmla="*/ 321 w 354"/>
                  <a:gd name="T43" fmla="*/ 33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4" h="383">
                    <a:moveTo>
                      <a:pt x="354" y="273"/>
                    </a:moveTo>
                    <a:cubicBezTo>
                      <a:pt x="354" y="318"/>
                      <a:pt x="318" y="354"/>
                      <a:pt x="273" y="354"/>
                    </a:cubicBezTo>
                    <a:cubicBezTo>
                      <a:pt x="236" y="354"/>
                      <a:pt x="236" y="354"/>
                      <a:pt x="236" y="354"/>
                    </a:cubicBezTo>
                    <a:cubicBezTo>
                      <a:pt x="216" y="354"/>
                      <a:pt x="199" y="366"/>
                      <a:pt x="192" y="383"/>
                    </a:cubicBezTo>
                    <a:cubicBezTo>
                      <a:pt x="163" y="383"/>
                      <a:pt x="163" y="383"/>
                      <a:pt x="163" y="383"/>
                    </a:cubicBezTo>
                    <a:cubicBezTo>
                      <a:pt x="156" y="366"/>
                      <a:pt x="139" y="354"/>
                      <a:pt x="119" y="354"/>
                    </a:cubicBezTo>
                    <a:cubicBezTo>
                      <a:pt x="81" y="354"/>
                      <a:pt x="81" y="354"/>
                      <a:pt x="81" y="354"/>
                    </a:cubicBezTo>
                    <a:cubicBezTo>
                      <a:pt x="37" y="354"/>
                      <a:pt x="0" y="318"/>
                      <a:pt x="0" y="27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54" y="0"/>
                      <a:pt x="354" y="0"/>
                      <a:pt x="354" y="0"/>
                    </a:cubicBezTo>
                    <a:lnTo>
                      <a:pt x="354" y="273"/>
                    </a:lnTo>
                    <a:close/>
                    <a:moveTo>
                      <a:pt x="321" y="33"/>
                    </a:moveTo>
                    <a:cubicBezTo>
                      <a:pt x="33" y="33"/>
                      <a:pt x="33" y="33"/>
                      <a:pt x="33" y="33"/>
                    </a:cubicBezTo>
                    <a:cubicBezTo>
                      <a:pt x="33" y="273"/>
                      <a:pt x="33" y="273"/>
                      <a:pt x="33" y="273"/>
                    </a:cubicBezTo>
                    <a:cubicBezTo>
                      <a:pt x="33" y="299"/>
                      <a:pt x="55" y="321"/>
                      <a:pt x="81" y="321"/>
                    </a:cubicBezTo>
                    <a:cubicBezTo>
                      <a:pt x="119" y="321"/>
                      <a:pt x="119" y="321"/>
                      <a:pt x="119" y="321"/>
                    </a:cubicBezTo>
                    <a:cubicBezTo>
                      <a:pt x="142" y="321"/>
                      <a:pt x="162" y="330"/>
                      <a:pt x="177" y="346"/>
                    </a:cubicBezTo>
                    <a:cubicBezTo>
                      <a:pt x="178" y="346"/>
                      <a:pt x="178" y="346"/>
                      <a:pt x="178" y="346"/>
                    </a:cubicBezTo>
                    <a:cubicBezTo>
                      <a:pt x="193" y="330"/>
                      <a:pt x="213" y="321"/>
                      <a:pt x="236" y="321"/>
                    </a:cubicBezTo>
                    <a:cubicBezTo>
                      <a:pt x="273" y="321"/>
                      <a:pt x="273" y="321"/>
                      <a:pt x="273" y="321"/>
                    </a:cubicBezTo>
                    <a:cubicBezTo>
                      <a:pt x="300" y="321"/>
                      <a:pt x="321" y="299"/>
                      <a:pt x="321" y="273"/>
                    </a:cubicBezTo>
                    <a:lnTo>
                      <a:pt x="321" y="33"/>
                    </a:ln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303" name="Freeform 58"/>
              <p:cNvSpPr>
                <a:spLocks noEditPoints="1"/>
              </p:cNvSpPr>
              <p:nvPr userDrawn="1"/>
            </p:nvSpPr>
            <p:spPr bwMode="auto">
              <a:xfrm>
                <a:off x="579" y="671"/>
                <a:ext cx="35" cy="34"/>
              </a:xfrm>
              <a:custGeom>
                <a:avLst/>
                <a:gdLst>
                  <a:gd name="T0" fmla="*/ 155 w 178"/>
                  <a:gd name="T1" fmla="*/ 0 h 170"/>
                  <a:gd name="T2" fmla="*/ 147 w 178"/>
                  <a:gd name="T3" fmla="*/ 30 h 170"/>
                  <a:gd name="T4" fmla="*/ 100 w 178"/>
                  <a:gd name="T5" fmla="*/ 45 h 170"/>
                  <a:gd name="T6" fmla="*/ 89 w 178"/>
                  <a:gd name="T7" fmla="*/ 6 h 170"/>
                  <a:gd name="T8" fmla="*/ 0 w 178"/>
                  <a:gd name="T9" fmla="*/ 26 h 170"/>
                  <a:gd name="T10" fmla="*/ 5 w 178"/>
                  <a:gd name="T11" fmla="*/ 58 h 170"/>
                  <a:gd name="T12" fmla="*/ 62 w 178"/>
                  <a:gd name="T13" fmla="*/ 47 h 170"/>
                  <a:gd name="T14" fmla="*/ 69 w 178"/>
                  <a:gd name="T15" fmla="*/ 72 h 170"/>
                  <a:gd name="T16" fmla="*/ 15 w 178"/>
                  <a:gd name="T17" fmla="*/ 83 h 170"/>
                  <a:gd name="T18" fmla="*/ 20 w 178"/>
                  <a:gd name="T19" fmla="*/ 112 h 170"/>
                  <a:gd name="T20" fmla="*/ 76 w 178"/>
                  <a:gd name="T21" fmla="*/ 101 h 170"/>
                  <a:gd name="T22" fmla="*/ 82 w 178"/>
                  <a:gd name="T23" fmla="*/ 126 h 170"/>
                  <a:gd name="T24" fmla="*/ 20 w 178"/>
                  <a:gd name="T25" fmla="*/ 138 h 170"/>
                  <a:gd name="T26" fmla="*/ 25 w 178"/>
                  <a:gd name="T27" fmla="*/ 170 h 170"/>
                  <a:gd name="T28" fmla="*/ 150 w 178"/>
                  <a:gd name="T29" fmla="*/ 141 h 170"/>
                  <a:gd name="T30" fmla="*/ 178 w 178"/>
                  <a:gd name="T31" fmla="*/ 52 h 170"/>
                  <a:gd name="T32" fmla="*/ 155 w 178"/>
                  <a:gd name="T33" fmla="*/ 0 h 170"/>
                  <a:gd name="T34" fmla="*/ 123 w 178"/>
                  <a:gd name="T35" fmla="*/ 125 h 170"/>
                  <a:gd name="T36" fmla="*/ 122 w 178"/>
                  <a:gd name="T37" fmla="*/ 125 h 170"/>
                  <a:gd name="T38" fmla="*/ 107 w 178"/>
                  <a:gd name="T39" fmla="*/ 73 h 170"/>
                  <a:gd name="T40" fmla="*/ 140 w 178"/>
                  <a:gd name="T41" fmla="*/ 64 h 170"/>
                  <a:gd name="T42" fmla="*/ 123 w 178"/>
                  <a:gd name="T43" fmla="*/ 125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8" h="170">
                    <a:moveTo>
                      <a:pt x="155" y="0"/>
                    </a:moveTo>
                    <a:cubicBezTo>
                      <a:pt x="147" y="30"/>
                      <a:pt x="147" y="30"/>
                      <a:pt x="147" y="30"/>
                    </a:cubicBezTo>
                    <a:cubicBezTo>
                      <a:pt x="132" y="35"/>
                      <a:pt x="116" y="40"/>
                      <a:pt x="100" y="45"/>
                    </a:cubicBezTo>
                    <a:cubicBezTo>
                      <a:pt x="89" y="6"/>
                      <a:pt x="89" y="6"/>
                      <a:pt x="89" y="6"/>
                    </a:cubicBezTo>
                    <a:cubicBezTo>
                      <a:pt x="59" y="14"/>
                      <a:pt x="30" y="21"/>
                      <a:pt x="0" y="26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23" y="55"/>
                      <a:pt x="42" y="51"/>
                      <a:pt x="62" y="47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49" y="76"/>
                      <a:pt x="32" y="80"/>
                      <a:pt x="15" y="83"/>
                    </a:cubicBezTo>
                    <a:cubicBezTo>
                      <a:pt x="20" y="112"/>
                      <a:pt x="20" y="112"/>
                      <a:pt x="20" y="112"/>
                    </a:cubicBezTo>
                    <a:cubicBezTo>
                      <a:pt x="38" y="109"/>
                      <a:pt x="56" y="105"/>
                      <a:pt x="76" y="101"/>
                    </a:cubicBezTo>
                    <a:cubicBezTo>
                      <a:pt x="82" y="126"/>
                      <a:pt x="82" y="126"/>
                      <a:pt x="82" y="126"/>
                    </a:cubicBezTo>
                    <a:cubicBezTo>
                      <a:pt x="60" y="131"/>
                      <a:pt x="40" y="135"/>
                      <a:pt x="20" y="138"/>
                    </a:cubicBezTo>
                    <a:cubicBezTo>
                      <a:pt x="25" y="170"/>
                      <a:pt x="25" y="170"/>
                      <a:pt x="25" y="170"/>
                    </a:cubicBezTo>
                    <a:cubicBezTo>
                      <a:pt x="68" y="163"/>
                      <a:pt x="109" y="153"/>
                      <a:pt x="150" y="141"/>
                    </a:cubicBezTo>
                    <a:cubicBezTo>
                      <a:pt x="178" y="52"/>
                      <a:pt x="178" y="52"/>
                      <a:pt x="178" y="52"/>
                    </a:cubicBezTo>
                    <a:lnTo>
                      <a:pt x="155" y="0"/>
                    </a:lnTo>
                    <a:close/>
                    <a:moveTo>
                      <a:pt x="123" y="125"/>
                    </a:moveTo>
                    <a:cubicBezTo>
                      <a:pt x="122" y="125"/>
                      <a:pt x="122" y="125"/>
                      <a:pt x="122" y="125"/>
                    </a:cubicBezTo>
                    <a:cubicBezTo>
                      <a:pt x="107" y="73"/>
                      <a:pt x="107" y="73"/>
                      <a:pt x="107" y="73"/>
                    </a:cubicBezTo>
                    <a:cubicBezTo>
                      <a:pt x="118" y="70"/>
                      <a:pt x="129" y="67"/>
                      <a:pt x="140" y="64"/>
                    </a:cubicBezTo>
                    <a:lnTo>
                      <a:pt x="123" y="1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304" name="Freeform 59"/>
              <p:cNvSpPr>
                <a:spLocks/>
              </p:cNvSpPr>
              <p:nvPr userDrawn="1"/>
            </p:nvSpPr>
            <p:spPr bwMode="auto">
              <a:xfrm>
                <a:off x="569" y="581"/>
                <a:ext cx="57" cy="114"/>
              </a:xfrm>
              <a:custGeom>
                <a:avLst/>
                <a:gdLst>
                  <a:gd name="T0" fmla="*/ 0 w 57"/>
                  <a:gd name="T1" fmla="*/ 0 h 114"/>
                  <a:gd name="T2" fmla="*/ 50 w 57"/>
                  <a:gd name="T3" fmla="*/ 114 h 114"/>
                  <a:gd name="T4" fmla="*/ 57 w 57"/>
                  <a:gd name="T5" fmla="*/ 112 h 114"/>
                  <a:gd name="T6" fmla="*/ 0 w 57"/>
                  <a:gd name="T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14">
                    <a:moveTo>
                      <a:pt x="0" y="0"/>
                    </a:moveTo>
                    <a:lnTo>
                      <a:pt x="50" y="114"/>
                    </a:lnTo>
                    <a:lnTo>
                      <a:pt x="57" y="1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305" name="Freeform 60"/>
              <p:cNvSpPr>
                <a:spLocks/>
              </p:cNvSpPr>
              <p:nvPr userDrawn="1"/>
            </p:nvSpPr>
            <p:spPr bwMode="auto">
              <a:xfrm>
                <a:off x="569" y="581"/>
                <a:ext cx="57" cy="114"/>
              </a:xfrm>
              <a:custGeom>
                <a:avLst/>
                <a:gdLst>
                  <a:gd name="T0" fmla="*/ 0 w 57"/>
                  <a:gd name="T1" fmla="*/ 0 h 114"/>
                  <a:gd name="T2" fmla="*/ 50 w 57"/>
                  <a:gd name="T3" fmla="*/ 114 h 114"/>
                  <a:gd name="T4" fmla="*/ 57 w 57"/>
                  <a:gd name="T5" fmla="*/ 11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114">
                    <a:moveTo>
                      <a:pt x="0" y="0"/>
                    </a:moveTo>
                    <a:lnTo>
                      <a:pt x="50" y="114"/>
                    </a:lnTo>
                    <a:lnTo>
                      <a:pt x="57" y="1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306" name="Freeform 61"/>
              <p:cNvSpPr>
                <a:spLocks noEditPoints="1"/>
              </p:cNvSpPr>
              <p:nvPr userDrawn="1"/>
            </p:nvSpPr>
            <p:spPr bwMode="auto">
              <a:xfrm>
                <a:off x="343" y="299"/>
                <a:ext cx="413" cy="404"/>
              </a:xfrm>
              <a:custGeom>
                <a:avLst/>
                <a:gdLst>
                  <a:gd name="T0" fmla="*/ 54 w 2067"/>
                  <a:gd name="T1" fmla="*/ 1347 h 2023"/>
                  <a:gd name="T2" fmla="*/ 233 w 2067"/>
                  <a:gd name="T3" fmla="*/ 628 h 2023"/>
                  <a:gd name="T4" fmla="*/ 190 w 2067"/>
                  <a:gd name="T5" fmla="*/ 734 h 2023"/>
                  <a:gd name="T6" fmla="*/ 92 w 2067"/>
                  <a:gd name="T7" fmla="*/ 656 h 2023"/>
                  <a:gd name="T8" fmla="*/ 153 w 2067"/>
                  <a:gd name="T9" fmla="*/ 1367 h 2023"/>
                  <a:gd name="T10" fmla="*/ 220 w 2067"/>
                  <a:gd name="T11" fmla="*/ 1378 h 2023"/>
                  <a:gd name="T12" fmla="*/ 111 w 2067"/>
                  <a:gd name="T13" fmla="*/ 1378 h 2023"/>
                  <a:gd name="T14" fmla="*/ 54 w 2067"/>
                  <a:gd name="T15" fmla="*/ 1347 h 2023"/>
                  <a:gd name="T16" fmla="*/ 2067 w 2067"/>
                  <a:gd name="T17" fmla="*/ 964 h 2023"/>
                  <a:gd name="T18" fmla="*/ 2056 w 2067"/>
                  <a:gd name="T19" fmla="*/ 856 h 2023"/>
                  <a:gd name="T20" fmla="*/ 1977 w 2067"/>
                  <a:gd name="T21" fmla="*/ 1350 h 2023"/>
                  <a:gd name="T22" fmla="*/ 1948 w 2067"/>
                  <a:gd name="T23" fmla="*/ 1422 h 2023"/>
                  <a:gd name="T24" fmla="*/ 1977 w 2067"/>
                  <a:gd name="T25" fmla="*/ 1350 h 2023"/>
                  <a:gd name="T26" fmla="*/ 1940 w 2067"/>
                  <a:gd name="T27" fmla="*/ 1115 h 2023"/>
                  <a:gd name="T28" fmla="*/ 1952 w 2067"/>
                  <a:gd name="T29" fmla="*/ 1181 h 2023"/>
                  <a:gd name="T30" fmla="*/ 2022 w 2067"/>
                  <a:gd name="T31" fmla="*/ 1177 h 2023"/>
                  <a:gd name="T32" fmla="*/ 2024 w 2067"/>
                  <a:gd name="T33" fmla="*/ 1080 h 2023"/>
                  <a:gd name="T34" fmla="*/ 271 w 2067"/>
                  <a:gd name="T35" fmla="*/ 1538 h 2023"/>
                  <a:gd name="T36" fmla="*/ 314 w 2067"/>
                  <a:gd name="T37" fmla="*/ 1533 h 2023"/>
                  <a:gd name="T38" fmla="*/ 7 w 2067"/>
                  <a:gd name="T39" fmla="*/ 878 h 2023"/>
                  <a:gd name="T40" fmla="*/ 108 w 2067"/>
                  <a:gd name="T41" fmla="*/ 862 h 2023"/>
                  <a:gd name="T42" fmla="*/ 93 w 2067"/>
                  <a:gd name="T43" fmla="*/ 912 h 2023"/>
                  <a:gd name="T44" fmla="*/ 53 w 2067"/>
                  <a:gd name="T45" fmla="*/ 875 h 2023"/>
                  <a:gd name="T46" fmla="*/ 68 w 2067"/>
                  <a:gd name="T47" fmla="*/ 900 h 2023"/>
                  <a:gd name="T48" fmla="*/ 1532 w 2067"/>
                  <a:gd name="T49" fmla="*/ 1920 h 2023"/>
                  <a:gd name="T50" fmla="*/ 1873 w 2067"/>
                  <a:gd name="T51" fmla="*/ 1618 h 2023"/>
                  <a:gd name="T52" fmla="*/ 1712 w 2067"/>
                  <a:gd name="T53" fmla="*/ 1750 h 2023"/>
                  <a:gd name="T54" fmla="*/ 1653 w 2067"/>
                  <a:gd name="T55" fmla="*/ 1801 h 2023"/>
                  <a:gd name="T56" fmla="*/ 1712 w 2067"/>
                  <a:gd name="T57" fmla="*/ 1750 h 2023"/>
                  <a:gd name="T58" fmla="*/ 766 w 2067"/>
                  <a:gd name="T59" fmla="*/ 2013 h 2023"/>
                  <a:gd name="T60" fmla="*/ 352 w 2067"/>
                  <a:gd name="T61" fmla="*/ 1792 h 2023"/>
                  <a:gd name="T62" fmla="*/ 571 w 2067"/>
                  <a:gd name="T63" fmla="*/ 1771 h 2023"/>
                  <a:gd name="T64" fmla="*/ 595 w 2067"/>
                  <a:gd name="T65" fmla="*/ 1950 h 2023"/>
                  <a:gd name="T66" fmla="*/ 154 w 2067"/>
                  <a:gd name="T67" fmla="*/ 1138 h 2023"/>
                  <a:gd name="T68" fmla="*/ 1 w 2067"/>
                  <a:gd name="T69" fmla="*/ 1079 h 2023"/>
                  <a:gd name="T70" fmla="*/ 1854 w 2067"/>
                  <a:gd name="T71" fmla="*/ 447 h 2023"/>
                  <a:gd name="T72" fmla="*/ 1854 w 2067"/>
                  <a:gd name="T73" fmla="*/ 447 h 2023"/>
                  <a:gd name="T74" fmla="*/ 1244 w 2067"/>
                  <a:gd name="T75" fmla="*/ 125 h 2023"/>
                  <a:gd name="T76" fmla="*/ 1311 w 2067"/>
                  <a:gd name="T77" fmla="*/ 121 h 2023"/>
                  <a:gd name="T78" fmla="*/ 1315 w 2067"/>
                  <a:gd name="T79" fmla="*/ 51 h 2023"/>
                  <a:gd name="T80" fmla="*/ 1219 w 2067"/>
                  <a:gd name="T81" fmla="*/ 37 h 2023"/>
                  <a:gd name="T82" fmla="*/ 1443 w 2067"/>
                  <a:gd name="T83" fmla="*/ 232 h 2023"/>
                  <a:gd name="T84" fmla="*/ 1458 w 2067"/>
                  <a:gd name="T85" fmla="*/ 204 h 2023"/>
                  <a:gd name="T86" fmla="*/ 1869 w 2067"/>
                  <a:gd name="T87" fmla="*/ 714 h 2023"/>
                  <a:gd name="T88" fmla="*/ 1869 w 2067"/>
                  <a:gd name="T89" fmla="*/ 714 h 2023"/>
                  <a:gd name="T90" fmla="*/ 1715 w 2067"/>
                  <a:gd name="T91" fmla="*/ 234 h 2023"/>
                  <a:gd name="T92" fmla="*/ 527 w 2067"/>
                  <a:gd name="T93" fmla="*/ 110 h 2023"/>
                  <a:gd name="T94" fmla="*/ 516 w 2067"/>
                  <a:gd name="T95" fmla="*/ 199 h 2023"/>
                  <a:gd name="T96" fmla="*/ 622 w 2067"/>
                  <a:gd name="T97" fmla="*/ 144 h 2023"/>
                  <a:gd name="T98" fmla="*/ 996 w 2067"/>
                  <a:gd name="T99" fmla="*/ 1973 h 2023"/>
                  <a:gd name="T100" fmla="*/ 744 w 2067"/>
                  <a:gd name="T101" fmla="*/ 63 h 2023"/>
                  <a:gd name="T102" fmla="*/ 772 w 2067"/>
                  <a:gd name="T103" fmla="*/ 131 h 2023"/>
                  <a:gd name="T104" fmla="*/ 807 w 2067"/>
                  <a:gd name="T105" fmla="*/ 63 h 2023"/>
                  <a:gd name="T106" fmla="*/ 839 w 2067"/>
                  <a:gd name="T107" fmla="*/ 1 h 2023"/>
                  <a:gd name="T108" fmla="*/ 421 w 2067"/>
                  <a:gd name="T109" fmla="*/ 370 h 2023"/>
                  <a:gd name="T110" fmla="*/ 404 w 2067"/>
                  <a:gd name="T111" fmla="*/ 192 h 2023"/>
                  <a:gd name="T112" fmla="*/ 293 w 2067"/>
                  <a:gd name="T113" fmla="*/ 290 h 2023"/>
                  <a:gd name="T114" fmla="*/ 222 w 2067"/>
                  <a:gd name="T115" fmla="*/ 499 h 2023"/>
                  <a:gd name="T116" fmla="*/ 1033 w 2067"/>
                  <a:gd name="T117" fmla="*/ 16 h 2023"/>
                  <a:gd name="T118" fmla="*/ 1033 w 2067"/>
                  <a:gd name="T119" fmla="*/ 16 h 2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7" h="2023">
                    <a:moveTo>
                      <a:pt x="54" y="1347"/>
                    </a:moveTo>
                    <a:cubicBezTo>
                      <a:pt x="59" y="1363"/>
                      <a:pt x="65" y="1380"/>
                      <a:pt x="72" y="1396"/>
                    </a:cubicBezTo>
                    <a:cubicBezTo>
                      <a:pt x="67" y="1390"/>
                      <a:pt x="63" y="1383"/>
                      <a:pt x="60" y="1376"/>
                    </a:cubicBezTo>
                    <a:cubicBezTo>
                      <a:pt x="57" y="1366"/>
                      <a:pt x="55" y="1356"/>
                      <a:pt x="54" y="1347"/>
                    </a:cubicBezTo>
                    <a:close/>
                    <a:moveTo>
                      <a:pt x="179" y="772"/>
                    </a:moveTo>
                    <a:cubicBezTo>
                      <a:pt x="58" y="665"/>
                      <a:pt x="58" y="665"/>
                      <a:pt x="58" y="665"/>
                    </a:cubicBezTo>
                    <a:cubicBezTo>
                      <a:pt x="63" y="651"/>
                      <a:pt x="69" y="637"/>
                      <a:pt x="74" y="623"/>
                    </a:cubicBezTo>
                    <a:cubicBezTo>
                      <a:pt x="233" y="628"/>
                      <a:pt x="233" y="628"/>
                      <a:pt x="233" y="628"/>
                    </a:cubicBezTo>
                    <a:cubicBezTo>
                      <a:pt x="227" y="640"/>
                      <a:pt x="222" y="652"/>
                      <a:pt x="216" y="665"/>
                    </a:cubicBezTo>
                    <a:cubicBezTo>
                      <a:pt x="182" y="663"/>
                      <a:pt x="182" y="663"/>
                      <a:pt x="182" y="663"/>
                    </a:cubicBezTo>
                    <a:cubicBezTo>
                      <a:pt x="175" y="679"/>
                      <a:pt x="169" y="696"/>
                      <a:pt x="163" y="712"/>
                    </a:cubicBezTo>
                    <a:cubicBezTo>
                      <a:pt x="190" y="734"/>
                      <a:pt x="190" y="734"/>
                      <a:pt x="190" y="734"/>
                    </a:cubicBezTo>
                    <a:cubicBezTo>
                      <a:pt x="186" y="746"/>
                      <a:pt x="182" y="759"/>
                      <a:pt x="179" y="772"/>
                    </a:cubicBezTo>
                    <a:close/>
                    <a:moveTo>
                      <a:pt x="152" y="660"/>
                    </a:moveTo>
                    <a:cubicBezTo>
                      <a:pt x="92" y="655"/>
                      <a:pt x="92" y="655"/>
                      <a:pt x="92" y="655"/>
                    </a:cubicBezTo>
                    <a:cubicBezTo>
                      <a:pt x="92" y="656"/>
                      <a:pt x="92" y="656"/>
                      <a:pt x="92" y="656"/>
                    </a:cubicBezTo>
                    <a:cubicBezTo>
                      <a:pt x="140" y="693"/>
                      <a:pt x="140" y="693"/>
                      <a:pt x="140" y="693"/>
                    </a:cubicBezTo>
                    <a:cubicBezTo>
                      <a:pt x="143" y="682"/>
                      <a:pt x="147" y="671"/>
                      <a:pt x="152" y="660"/>
                    </a:cubicBezTo>
                    <a:close/>
                    <a:moveTo>
                      <a:pt x="125" y="1415"/>
                    </a:moveTo>
                    <a:cubicBezTo>
                      <a:pt x="152" y="1405"/>
                      <a:pt x="154" y="1385"/>
                      <a:pt x="153" y="1367"/>
                    </a:cubicBezTo>
                    <a:cubicBezTo>
                      <a:pt x="151" y="1349"/>
                      <a:pt x="146" y="1332"/>
                      <a:pt x="159" y="1328"/>
                    </a:cubicBezTo>
                    <a:cubicBezTo>
                      <a:pt x="172" y="1323"/>
                      <a:pt x="179" y="1334"/>
                      <a:pt x="183" y="1345"/>
                    </a:cubicBezTo>
                    <a:cubicBezTo>
                      <a:pt x="187" y="1355"/>
                      <a:pt x="189" y="1370"/>
                      <a:pt x="190" y="1379"/>
                    </a:cubicBezTo>
                    <a:cubicBezTo>
                      <a:pt x="220" y="1378"/>
                      <a:pt x="220" y="1378"/>
                      <a:pt x="220" y="1378"/>
                    </a:cubicBezTo>
                    <a:cubicBezTo>
                      <a:pt x="219" y="1362"/>
                      <a:pt x="217" y="1346"/>
                      <a:pt x="211" y="1332"/>
                    </a:cubicBezTo>
                    <a:cubicBezTo>
                      <a:pt x="200" y="1301"/>
                      <a:pt x="176" y="1279"/>
                      <a:pt x="142" y="1292"/>
                    </a:cubicBezTo>
                    <a:cubicBezTo>
                      <a:pt x="122" y="1299"/>
                      <a:pt x="112" y="1314"/>
                      <a:pt x="117" y="1352"/>
                    </a:cubicBezTo>
                    <a:cubicBezTo>
                      <a:pt x="120" y="1370"/>
                      <a:pt x="117" y="1376"/>
                      <a:pt x="111" y="1378"/>
                    </a:cubicBezTo>
                    <a:cubicBezTo>
                      <a:pt x="102" y="1381"/>
                      <a:pt x="94" y="1377"/>
                      <a:pt x="87" y="1360"/>
                    </a:cubicBezTo>
                    <a:cubicBezTo>
                      <a:pt x="84" y="1352"/>
                      <a:pt x="82" y="1339"/>
                      <a:pt x="82" y="1329"/>
                    </a:cubicBezTo>
                    <a:cubicBezTo>
                      <a:pt x="52" y="1328"/>
                      <a:pt x="52" y="1328"/>
                      <a:pt x="52" y="1328"/>
                    </a:cubicBezTo>
                    <a:cubicBezTo>
                      <a:pt x="52" y="1334"/>
                      <a:pt x="53" y="1340"/>
                      <a:pt x="54" y="1347"/>
                    </a:cubicBezTo>
                    <a:cubicBezTo>
                      <a:pt x="59" y="1363"/>
                      <a:pt x="65" y="1380"/>
                      <a:pt x="72" y="1396"/>
                    </a:cubicBezTo>
                    <a:cubicBezTo>
                      <a:pt x="85" y="1413"/>
                      <a:pt x="104" y="1423"/>
                      <a:pt x="125" y="1415"/>
                    </a:cubicBezTo>
                    <a:close/>
                    <a:moveTo>
                      <a:pt x="1917" y="929"/>
                    </a:moveTo>
                    <a:cubicBezTo>
                      <a:pt x="2067" y="964"/>
                      <a:pt x="2067" y="964"/>
                      <a:pt x="2067" y="964"/>
                    </a:cubicBezTo>
                    <a:cubicBezTo>
                      <a:pt x="2066" y="952"/>
                      <a:pt x="2065" y="939"/>
                      <a:pt x="2064" y="926"/>
                    </a:cubicBezTo>
                    <a:cubicBezTo>
                      <a:pt x="1953" y="903"/>
                      <a:pt x="1953" y="903"/>
                      <a:pt x="1953" y="903"/>
                    </a:cubicBezTo>
                    <a:cubicBezTo>
                      <a:pt x="1953" y="903"/>
                      <a:pt x="1953" y="903"/>
                      <a:pt x="1953" y="903"/>
                    </a:cubicBezTo>
                    <a:cubicBezTo>
                      <a:pt x="2056" y="856"/>
                      <a:pt x="2056" y="856"/>
                      <a:pt x="2056" y="856"/>
                    </a:cubicBezTo>
                    <a:cubicBezTo>
                      <a:pt x="2054" y="842"/>
                      <a:pt x="2052" y="829"/>
                      <a:pt x="2049" y="816"/>
                    </a:cubicBezTo>
                    <a:cubicBezTo>
                      <a:pt x="1912" y="888"/>
                      <a:pt x="1912" y="888"/>
                      <a:pt x="1912" y="888"/>
                    </a:cubicBezTo>
                    <a:cubicBezTo>
                      <a:pt x="1914" y="902"/>
                      <a:pt x="1916" y="915"/>
                      <a:pt x="1917" y="929"/>
                    </a:cubicBezTo>
                    <a:close/>
                    <a:moveTo>
                      <a:pt x="1977" y="1350"/>
                    </a:moveTo>
                    <a:cubicBezTo>
                      <a:pt x="1869" y="1311"/>
                      <a:pt x="1869" y="1311"/>
                      <a:pt x="1869" y="1311"/>
                    </a:cubicBezTo>
                    <a:cubicBezTo>
                      <a:pt x="1866" y="1322"/>
                      <a:pt x="1861" y="1333"/>
                      <a:pt x="1857" y="1344"/>
                    </a:cubicBezTo>
                    <a:cubicBezTo>
                      <a:pt x="1963" y="1387"/>
                      <a:pt x="1963" y="1387"/>
                      <a:pt x="1963" y="1387"/>
                    </a:cubicBezTo>
                    <a:cubicBezTo>
                      <a:pt x="1958" y="1399"/>
                      <a:pt x="1954" y="1411"/>
                      <a:pt x="1948" y="1422"/>
                    </a:cubicBezTo>
                    <a:cubicBezTo>
                      <a:pt x="1978" y="1435"/>
                      <a:pt x="1978" y="1435"/>
                      <a:pt x="1978" y="1435"/>
                    </a:cubicBezTo>
                    <a:cubicBezTo>
                      <a:pt x="1994" y="1399"/>
                      <a:pt x="2008" y="1362"/>
                      <a:pt x="2020" y="1324"/>
                    </a:cubicBezTo>
                    <a:cubicBezTo>
                      <a:pt x="1989" y="1314"/>
                      <a:pt x="1989" y="1314"/>
                      <a:pt x="1989" y="1314"/>
                    </a:cubicBezTo>
                    <a:cubicBezTo>
                      <a:pt x="1986" y="1326"/>
                      <a:pt x="1981" y="1338"/>
                      <a:pt x="1977" y="1350"/>
                    </a:cubicBezTo>
                    <a:close/>
                    <a:moveTo>
                      <a:pt x="2024" y="1080"/>
                    </a:moveTo>
                    <a:cubicBezTo>
                      <a:pt x="1996" y="1076"/>
                      <a:pt x="1985" y="1093"/>
                      <a:pt x="1977" y="1109"/>
                    </a:cubicBezTo>
                    <a:cubicBezTo>
                      <a:pt x="1970" y="1126"/>
                      <a:pt x="1967" y="1143"/>
                      <a:pt x="1953" y="1141"/>
                    </a:cubicBezTo>
                    <a:cubicBezTo>
                      <a:pt x="1939" y="1140"/>
                      <a:pt x="1939" y="1127"/>
                      <a:pt x="1940" y="1115"/>
                    </a:cubicBezTo>
                    <a:cubicBezTo>
                      <a:pt x="1941" y="1105"/>
                      <a:pt x="1947" y="1090"/>
                      <a:pt x="1951" y="1082"/>
                    </a:cubicBezTo>
                    <a:cubicBezTo>
                      <a:pt x="1923" y="1069"/>
                      <a:pt x="1923" y="1069"/>
                      <a:pt x="1923" y="1069"/>
                    </a:cubicBezTo>
                    <a:cubicBezTo>
                      <a:pt x="1916" y="1083"/>
                      <a:pt x="1911" y="1098"/>
                      <a:pt x="1909" y="1113"/>
                    </a:cubicBezTo>
                    <a:cubicBezTo>
                      <a:pt x="1905" y="1146"/>
                      <a:pt x="1916" y="1177"/>
                      <a:pt x="1952" y="1181"/>
                    </a:cubicBezTo>
                    <a:cubicBezTo>
                      <a:pt x="1973" y="1184"/>
                      <a:pt x="1989" y="1175"/>
                      <a:pt x="2002" y="1139"/>
                    </a:cubicBezTo>
                    <a:cubicBezTo>
                      <a:pt x="2008" y="1122"/>
                      <a:pt x="2013" y="1119"/>
                      <a:pt x="2019" y="1119"/>
                    </a:cubicBezTo>
                    <a:cubicBezTo>
                      <a:pt x="2028" y="1120"/>
                      <a:pt x="2034" y="1128"/>
                      <a:pt x="2032" y="1146"/>
                    </a:cubicBezTo>
                    <a:cubicBezTo>
                      <a:pt x="2031" y="1154"/>
                      <a:pt x="2027" y="1167"/>
                      <a:pt x="2022" y="1177"/>
                    </a:cubicBezTo>
                    <a:cubicBezTo>
                      <a:pt x="2048" y="1191"/>
                      <a:pt x="2048" y="1191"/>
                      <a:pt x="2048" y="1191"/>
                    </a:cubicBezTo>
                    <a:cubicBezTo>
                      <a:pt x="2051" y="1185"/>
                      <a:pt x="2053" y="1179"/>
                      <a:pt x="2056" y="1173"/>
                    </a:cubicBezTo>
                    <a:cubicBezTo>
                      <a:pt x="2058" y="1156"/>
                      <a:pt x="2061" y="1139"/>
                      <a:pt x="2063" y="1121"/>
                    </a:cubicBezTo>
                    <a:cubicBezTo>
                      <a:pt x="2059" y="1101"/>
                      <a:pt x="2047" y="1083"/>
                      <a:pt x="2024" y="1080"/>
                    </a:cubicBezTo>
                    <a:close/>
                    <a:moveTo>
                      <a:pt x="290" y="1499"/>
                    </a:moveTo>
                    <a:cubicBezTo>
                      <a:pt x="141" y="1537"/>
                      <a:pt x="141" y="1537"/>
                      <a:pt x="141" y="1537"/>
                    </a:cubicBezTo>
                    <a:cubicBezTo>
                      <a:pt x="148" y="1548"/>
                      <a:pt x="154" y="1559"/>
                      <a:pt x="161" y="1570"/>
                    </a:cubicBezTo>
                    <a:cubicBezTo>
                      <a:pt x="271" y="1538"/>
                      <a:pt x="271" y="1538"/>
                      <a:pt x="271" y="1538"/>
                    </a:cubicBezTo>
                    <a:cubicBezTo>
                      <a:pt x="271" y="1538"/>
                      <a:pt x="271" y="1538"/>
                      <a:pt x="271" y="1538"/>
                    </a:cubicBezTo>
                    <a:cubicBezTo>
                      <a:pt x="201" y="1628"/>
                      <a:pt x="201" y="1628"/>
                      <a:pt x="201" y="1628"/>
                    </a:cubicBezTo>
                    <a:cubicBezTo>
                      <a:pt x="209" y="1639"/>
                      <a:pt x="217" y="1649"/>
                      <a:pt x="226" y="1660"/>
                    </a:cubicBezTo>
                    <a:cubicBezTo>
                      <a:pt x="314" y="1533"/>
                      <a:pt x="314" y="1533"/>
                      <a:pt x="314" y="1533"/>
                    </a:cubicBezTo>
                    <a:cubicBezTo>
                      <a:pt x="305" y="1522"/>
                      <a:pt x="298" y="1510"/>
                      <a:pt x="290" y="1499"/>
                    </a:cubicBezTo>
                    <a:close/>
                    <a:moveTo>
                      <a:pt x="147" y="959"/>
                    </a:moveTo>
                    <a:cubicBezTo>
                      <a:pt x="0" y="950"/>
                      <a:pt x="0" y="950"/>
                      <a:pt x="0" y="950"/>
                    </a:cubicBezTo>
                    <a:cubicBezTo>
                      <a:pt x="2" y="926"/>
                      <a:pt x="4" y="902"/>
                      <a:pt x="7" y="878"/>
                    </a:cubicBezTo>
                    <a:cubicBezTo>
                      <a:pt x="13" y="853"/>
                      <a:pt x="27" y="834"/>
                      <a:pt x="51" y="836"/>
                    </a:cubicBezTo>
                    <a:cubicBezTo>
                      <a:pt x="73" y="838"/>
                      <a:pt x="87" y="852"/>
                      <a:pt x="87" y="876"/>
                    </a:cubicBezTo>
                    <a:cubicBezTo>
                      <a:pt x="88" y="876"/>
                      <a:pt x="88" y="876"/>
                      <a:pt x="88" y="876"/>
                    </a:cubicBezTo>
                    <a:cubicBezTo>
                      <a:pt x="93" y="869"/>
                      <a:pt x="99" y="867"/>
                      <a:pt x="108" y="862"/>
                    </a:cubicBezTo>
                    <a:cubicBezTo>
                      <a:pt x="122" y="853"/>
                      <a:pt x="163" y="839"/>
                      <a:pt x="163" y="839"/>
                    </a:cubicBezTo>
                    <a:cubicBezTo>
                      <a:pt x="159" y="853"/>
                      <a:pt x="157" y="866"/>
                      <a:pt x="155" y="879"/>
                    </a:cubicBezTo>
                    <a:cubicBezTo>
                      <a:pt x="155" y="879"/>
                      <a:pt x="132" y="885"/>
                      <a:pt x="121" y="889"/>
                    </a:cubicBezTo>
                    <a:cubicBezTo>
                      <a:pt x="108" y="894"/>
                      <a:pt x="95" y="902"/>
                      <a:pt x="93" y="912"/>
                    </a:cubicBezTo>
                    <a:cubicBezTo>
                      <a:pt x="93" y="914"/>
                      <a:pt x="93" y="917"/>
                      <a:pt x="93" y="918"/>
                    </a:cubicBezTo>
                    <a:cubicBezTo>
                      <a:pt x="150" y="924"/>
                      <a:pt x="150" y="924"/>
                      <a:pt x="150" y="924"/>
                    </a:cubicBezTo>
                    <a:cubicBezTo>
                      <a:pt x="149" y="935"/>
                      <a:pt x="148" y="947"/>
                      <a:pt x="147" y="959"/>
                    </a:cubicBezTo>
                    <a:close/>
                    <a:moveTo>
                      <a:pt x="53" y="875"/>
                    </a:moveTo>
                    <a:cubicBezTo>
                      <a:pt x="41" y="873"/>
                      <a:pt x="33" y="880"/>
                      <a:pt x="31" y="895"/>
                    </a:cubicBezTo>
                    <a:cubicBezTo>
                      <a:pt x="31" y="901"/>
                      <a:pt x="31" y="906"/>
                      <a:pt x="30" y="912"/>
                    </a:cubicBezTo>
                    <a:cubicBezTo>
                      <a:pt x="67" y="916"/>
                      <a:pt x="67" y="916"/>
                      <a:pt x="67" y="916"/>
                    </a:cubicBezTo>
                    <a:cubicBezTo>
                      <a:pt x="67" y="911"/>
                      <a:pt x="68" y="905"/>
                      <a:pt x="68" y="900"/>
                    </a:cubicBezTo>
                    <a:cubicBezTo>
                      <a:pt x="69" y="890"/>
                      <a:pt x="68" y="876"/>
                      <a:pt x="53" y="875"/>
                    </a:cubicBezTo>
                    <a:close/>
                    <a:moveTo>
                      <a:pt x="1430" y="1807"/>
                    </a:moveTo>
                    <a:cubicBezTo>
                      <a:pt x="1496" y="1939"/>
                      <a:pt x="1496" y="1939"/>
                      <a:pt x="1496" y="1939"/>
                    </a:cubicBezTo>
                    <a:cubicBezTo>
                      <a:pt x="1508" y="1933"/>
                      <a:pt x="1520" y="1926"/>
                      <a:pt x="1532" y="1920"/>
                    </a:cubicBezTo>
                    <a:cubicBezTo>
                      <a:pt x="1461" y="1791"/>
                      <a:pt x="1461" y="1791"/>
                      <a:pt x="1461" y="1791"/>
                    </a:cubicBezTo>
                    <a:cubicBezTo>
                      <a:pt x="1451" y="1796"/>
                      <a:pt x="1440" y="1802"/>
                      <a:pt x="1430" y="1807"/>
                    </a:cubicBezTo>
                    <a:close/>
                    <a:moveTo>
                      <a:pt x="1754" y="1532"/>
                    </a:moveTo>
                    <a:cubicBezTo>
                      <a:pt x="1873" y="1618"/>
                      <a:pt x="1873" y="1618"/>
                      <a:pt x="1873" y="1618"/>
                    </a:cubicBezTo>
                    <a:cubicBezTo>
                      <a:pt x="1881" y="1607"/>
                      <a:pt x="1889" y="1595"/>
                      <a:pt x="1896" y="1584"/>
                    </a:cubicBezTo>
                    <a:cubicBezTo>
                      <a:pt x="1774" y="1502"/>
                      <a:pt x="1774" y="1502"/>
                      <a:pt x="1774" y="1502"/>
                    </a:cubicBezTo>
                    <a:cubicBezTo>
                      <a:pt x="1767" y="1512"/>
                      <a:pt x="1760" y="1522"/>
                      <a:pt x="1754" y="1532"/>
                    </a:cubicBezTo>
                    <a:close/>
                    <a:moveTo>
                      <a:pt x="1712" y="1750"/>
                    </a:moveTo>
                    <a:cubicBezTo>
                      <a:pt x="1635" y="1666"/>
                      <a:pt x="1635" y="1666"/>
                      <a:pt x="1635" y="1666"/>
                    </a:cubicBezTo>
                    <a:cubicBezTo>
                      <a:pt x="1627" y="1673"/>
                      <a:pt x="1617" y="1682"/>
                      <a:pt x="1609" y="1689"/>
                    </a:cubicBezTo>
                    <a:cubicBezTo>
                      <a:pt x="1683" y="1776"/>
                      <a:pt x="1683" y="1776"/>
                      <a:pt x="1683" y="1776"/>
                    </a:cubicBezTo>
                    <a:cubicBezTo>
                      <a:pt x="1673" y="1785"/>
                      <a:pt x="1663" y="1793"/>
                      <a:pt x="1653" y="1801"/>
                    </a:cubicBezTo>
                    <a:cubicBezTo>
                      <a:pt x="1673" y="1826"/>
                      <a:pt x="1673" y="1826"/>
                      <a:pt x="1673" y="1826"/>
                    </a:cubicBezTo>
                    <a:cubicBezTo>
                      <a:pt x="1704" y="1801"/>
                      <a:pt x="1734" y="1775"/>
                      <a:pt x="1762" y="1747"/>
                    </a:cubicBezTo>
                    <a:cubicBezTo>
                      <a:pt x="1739" y="1724"/>
                      <a:pt x="1739" y="1724"/>
                      <a:pt x="1739" y="1724"/>
                    </a:cubicBezTo>
                    <a:cubicBezTo>
                      <a:pt x="1731" y="1733"/>
                      <a:pt x="1722" y="1742"/>
                      <a:pt x="1712" y="1750"/>
                    </a:cubicBezTo>
                    <a:close/>
                    <a:moveTo>
                      <a:pt x="807" y="2023"/>
                    </a:moveTo>
                    <a:cubicBezTo>
                      <a:pt x="839" y="1879"/>
                      <a:pt x="839" y="1879"/>
                      <a:pt x="839" y="1879"/>
                    </a:cubicBezTo>
                    <a:cubicBezTo>
                      <a:pt x="828" y="1877"/>
                      <a:pt x="816" y="1874"/>
                      <a:pt x="805" y="1871"/>
                    </a:cubicBezTo>
                    <a:cubicBezTo>
                      <a:pt x="766" y="2013"/>
                      <a:pt x="766" y="2013"/>
                      <a:pt x="766" y="2013"/>
                    </a:cubicBezTo>
                    <a:moveTo>
                      <a:pt x="403" y="1639"/>
                    </a:moveTo>
                    <a:cubicBezTo>
                      <a:pt x="380" y="1662"/>
                      <a:pt x="380" y="1662"/>
                      <a:pt x="380" y="1662"/>
                    </a:cubicBezTo>
                    <a:cubicBezTo>
                      <a:pt x="395" y="1677"/>
                      <a:pt x="411" y="1692"/>
                      <a:pt x="427" y="1706"/>
                    </a:cubicBezTo>
                    <a:cubicBezTo>
                      <a:pt x="352" y="1792"/>
                      <a:pt x="352" y="1792"/>
                      <a:pt x="352" y="1792"/>
                    </a:cubicBezTo>
                    <a:cubicBezTo>
                      <a:pt x="362" y="1800"/>
                      <a:pt x="373" y="1809"/>
                      <a:pt x="383" y="1818"/>
                    </a:cubicBezTo>
                    <a:cubicBezTo>
                      <a:pt x="476" y="1704"/>
                      <a:pt x="476" y="1704"/>
                      <a:pt x="476" y="1704"/>
                    </a:cubicBezTo>
                    <a:cubicBezTo>
                      <a:pt x="450" y="1684"/>
                      <a:pt x="426" y="1662"/>
                      <a:pt x="403" y="1639"/>
                    </a:cubicBezTo>
                    <a:close/>
                    <a:moveTo>
                      <a:pt x="571" y="1771"/>
                    </a:moveTo>
                    <a:cubicBezTo>
                      <a:pt x="554" y="1800"/>
                      <a:pt x="554" y="1800"/>
                      <a:pt x="554" y="1800"/>
                    </a:cubicBezTo>
                    <a:cubicBezTo>
                      <a:pt x="573" y="1811"/>
                      <a:pt x="591" y="1821"/>
                      <a:pt x="610" y="1831"/>
                    </a:cubicBezTo>
                    <a:cubicBezTo>
                      <a:pt x="558" y="1932"/>
                      <a:pt x="558" y="1932"/>
                      <a:pt x="558" y="1932"/>
                    </a:cubicBezTo>
                    <a:cubicBezTo>
                      <a:pt x="570" y="1938"/>
                      <a:pt x="582" y="1945"/>
                      <a:pt x="595" y="1950"/>
                    </a:cubicBezTo>
                    <a:cubicBezTo>
                      <a:pt x="657" y="1817"/>
                      <a:pt x="657" y="1817"/>
                      <a:pt x="657" y="1817"/>
                    </a:cubicBezTo>
                    <a:cubicBezTo>
                      <a:pt x="628" y="1804"/>
                      <a:pt x="599" y="1788"/>
                      <a:pt x="571" y="1771"/>
                    </a:cubicBezTo>
                    <a:close/>
                    <a:moveTo>
                      <a:pt x="41" y="1154"/>
                    </a:moveTo>
                    <a:cubicBezTo>
                      <a:pt x="154" y="1138"/>
                      <a:pt x="154" y="1138"/>
                      <a:pt x="154" y="1138"/>
                    </a:cubicBezTo>
                    <a:cubicBezTo>
                      <a:pt x="153" y="1127"/>
                      <a:pt x="151" y="1114"/>
                      <a:pt x="150" y="1103"/>
                    </a:cubicBezTo>
                    <a:cubicBezTo>
                      <a:pt x="36" y="1114"/>
                      <a:pt x="36" y="1114"/>
                      <a:pt x="36" y="1114"/>
                    </a:cubicBezTo>
                    <a:cubicBezTo>
                      <a:pt x="35" y="1102"/>
                      <a:pt x="34" y="1089"/>
                      <a:pt x="33" y="1076"/>
                    </a:cubicBezTo>
                    <a:cubicBezTo>
                      <a:pt x="1" y="1079"/>
                      <a:pt x="1" y="1079"/>
                      <a:pt x="1" y="1079"/>
                    </a:cubicBezTo>
                    <a:cubicBezTo>
                      <a:pt x="3" y="1119"/>
                      <a:pt x="8" y="1158"/>
                      <a:pt x="15" y="1196"/>
                    </a:cubicBezTo>
                    <a:cubicBezTo>
                      <a:pt x="47" y="1191"/>
                      <a:pt x="47" y="1191"/>
                      <a:pt x="47" y="1191"/>
                    </a:cubicBezTo>
                    <a:cubicBezTo>
                      <a:pt x="45" y="1179"/>
                      <a:pt x="43" y="1166"/>
                      <a:pt x="41" y="1154"/>
                    </a:cubicBezTo>
                    <a:close/>
                    <a:moveTo>
                      <a:pt x="1854" y="447"/>
                    </a:moveTo>
                    <a:cubicBezTo>
                      <a:pt x="1842" y="430"/>
                      <a:pt x="1819" y="425"/>
                      <a:pt x="1802" y="437"/>
                    </a:cubicBezTo>
                    <a:cubicBezTo>
                      <a:pt x="1785" y="449"/>
                      <a:pt x="1781" y="472"/>
                      <a:pt x="1793" y="489"/>
                    </a:cubicBezTo>
                    <a:cubicBezTo>
                      <a:pt x="1804" y="506"/>
                      <a:pt x="1828" y="510"/>
                      <a:pt x="1845" y="499"/>
                    </a:cubicBezTo>
                    <a:cubicBezTo>
                      <a:pt x="1862" y="487"/>
                      <a:pt x="1866" y="464"/>
                      <a:pt x="1854" y="447"/>
                    </a:cubicBezTo>
                    <a:close/>
                    <a:moveTo>
                      <a:pt x="1219" y="37"/>
                    </a:moveTo>
                    <a:cubicBezTo>
                      <a:pt x="1212" y="65"/>
                      <a:pt x="1227" y="78"/>
                      <a:pt x="1242" y="87"/>
                    </a:cubicBezTo>
                    <a:cubicBezTo>
                      <a:pt x="1258" y="96"/>
                      <a:pt x="1275" y="102"/>
                      <a:pt x="1271" y="115"/>
                    </a:cubicBezTo>
                    <a:cubicBezTo>
                      <a:pt x="1268" y="129"/>
                      <a:pt x="1255" y="128"/>
                      <a:pt x="1244" y="125"/>
                    </a:cubicBezTo>
                    <a:cubicBezTo>
                      <a:pt x="1233" y="123"/>
                      <a:pt x="1220" y="116"/>
                      <a:pt x="1212" y="111"/>
                    </a:cubicBezTo>
                    <a:cubicBezTo>
                      <a:pt x="1196" y="136"/>
                      <a:pt x="1196" y="136"/>
                      <a:pt x="1196" y="136"/>
                    </a:cubicBezTo>
                    <a:cubicBezTo>
                      <a:pt x="1209" y="145"/>
                      <a:pt x="1223" y="152"/>
                      <a:pt x="1238" y="156"/>
                    </a:cubicBezTo>
                    <a:cubicBezTo>
                      <a:pt x="1270" y="163"/>
                      <a:pt x="1302" y="157"/>
                      <a:pt x="1311" y="121"/>
                    </a:cubicBezTo>
                    <a:cubicBezTo>
                      <a:pt x="1316" y="101"/>
                      <a:pt x="1309" y="84"/>
                      <a:pt x="1275" y="66"/>
                    </a:cubicBezTo>
                    <a:cubicBezTo>
                      <a:pt x="1259" y="59"/>
                      <a:pt x="1256" y="53"/>
                      <a:pt x="1257" y="47"/>
                    </a:cubicBezTo>
                    <a:cubicBezTo>
                      <a:pt x="1260" y="38"/>
                      <a:pt x="1268" y="33"/>
                      <a:pt x="1286" y="37"/>
                    </a:cubicBezTo>
                    <a:cubicBezTo>
                      <a:pt x="1293" y="39"/>
                      <a:pt x="1306" y="45"/>
                      <a:pt x="1315" y="51"/>
                    </a:cubicBezTo>
                    <a:cubicBezTo>
                      <a:pt x="1332" y="27"/>
                      <a:pt x="1332" y="27"/>
                      <a:pt x="1332" y="27"/>
                    </a:cubicBezTo>
                    <a:cubicBezTo>
                      <a:pt x="1327" y="23"/>
                      <a:pt x="1321" y="20"/>
                      <a:pt x="1316" y="17"/>
                    </a:cubicBezTo>
                    <a:cubicBezTo>
                      <a:pt x="1299" y="13"/>
                      <a:pt x="1282" y="8"/>
                      <a:pt x="1264" y="4"/>
                    </a:cubicBezTo>
                    <a:cubicBezTo>
                      <a:pt x="1244" y="5"/>
                      <a:pt x="1224" y="15"/>
                      <a:pt x="1219" y="37"/>
                    </a:cubicBezTo>
                    <a:close/>
                    <a:moveTo>
                      <a:pt x="1489" y="84"/>
                    </a:moveTo>
                    <a:cubicBezTo>
                      <a:pt x="1506" y="92"/>
                      <a:pt x="1523" y="101"/>
                      <a:pt x="1539" y="110"/>
                    </a:cubicBezTo>
                    <a:cubicBezTo>
                      <a:pt x="1563" y="135"/>
                      <a:pt x="1566" y="169"/>
                      <a:pt x="1551" y="199"/>
                    </a:cubicBezTo>
                    <a:cubicBezTo>
                      <a:pt x="1531" y="238"/>
                      <a:pt x="1488" y="255"/>
                      <a:pt x="1443" y="232"/>
                    </a:cubicBezTo>
                    <a:cubicBezTo>
                      <a:pt x="1399" y="208"/>
                      <a:pt x="1389" y="163"/>
                      <a:pt x="1409" y="125"/>
                    </a:cubicBezTo>
                    <a:cubicBezTo>
                      <a:pt x="1425" y="95"/>
                      <a:pt x="1455" y="78"/>
                      <a:pt x="1489" y="84"/>
                    </a:cubicBezTo>
                    <a:close/>
                    <a:moveTo>
                      <a:pt x="1444" y="144"/>
                    </a:moveTo>
                    <a:cubicBezTo>
                      <a:pt x="1429" y="172"/>
                      <a:pt x="1438" y="194"/>
                      <a:pt x="1458" y="204"/>
                    </a:cubicBezTo>
                    <a:cubicBezTo>
                      <a:pt x="1477" y="215"/>
                      <a:pt x="1500" y="210"/>
                      <a:pt x="1515" y="181"/>
                    </a:cubicBezTo>
                    <a:cubicBezTo>
                      <a:pt x="1530" y="152"/>
                      <a:pt x="1522" y="130"/>
                      <a:pt x="1502" y="120"/>
                    </a:cubicBezTo>
                    <a:cubicBezTo>
                      <a:pt x="1482" y="110"/>
                      <a:pt x="1459" y="115"/>
                      <a:pt x="1444" y="144"/>
                    </a:cubicBezTo>
                    <a:close/>
                    <a:moveTo>
                      <a:pt x="1869" y="714"/>
                    </a:moveTo>
                    <a:cubicBezTo>
                      <a:pt x="2008" y="665"/>
                      <a:pt x="2008" y="665"/>
                      <a:pt x="2008" y="665"/>
                    </a:cubicBezTo>
                    <a:cubicBezTo>
                      <a:pt x="2004" y="652"/>
                      <a:pt x="1999" y="639"/>
                      <a:pt x="1993" y="627"/>
                    </a:cubicBezTo>
                    <a:cubicBezTo>
                      <a:pt x="1857" y="681"/>
                      <a:pt x="1857" y="681"/>
                      <a:pt x="1857" y="681"/>
                    </a:cubicBezTo>
                    <a:cubicBezTo>
                      <a:pt x="1861" y="692"/>
                      <a:pt x="1866" y="704"/>
                      <a:pt x="1869" y="714"/>
                    </a:cubicBezTo>
                    <a:close/>
                    <a:moveTo>
                      <a:pt x="1664" y="387"/>
                    </a:moveTo>
                    <a:cubicBezTo>
                      <a:pt x="1687" y="364"/>
                      <a:pt x="1687" y="364"/>
                      <a:pt x="1687" y="364"/>
                    </a:cubicBezTo>
                    <a:cubicBezTo>
                      <a:pt x="1672" y="349"/>
                      <a:pt x="1656" y="334"/>
                      <a:pt x="1640" y="320"/>
                    </a:cubicBezTo>
                    <a:cubicBezTo>
                      <a:pt x="1715" y="234"/>
                      <a:pt x="1715" y="234"/>
                      <a:pt x="1715" y="234"/>
                    </a:cubicBezTo>
                    <a:cubicBezTo>
                      <a:pt x="1705" y="226"/>
                      <a:pt x="1694" y="217"/>
                      <a:pt x="1684" y="208"/>
                    </a:cubicBezTo>
                    <a:cubicBezTo>
                      <a:pt x="1592" y="322"/>
                      <a:pt x="1592" y="322"/>
                      <a:pt x="1592" y="322"/>
                    </a:cubicBezTo>
                    <a:cubicBezTo>
                      <a:pt x="1617" y="342"/>
                      <a:pt x="1641" y="364"/>
                      <a:pt x="1664" y="387"/>
                    </a:cubicBezTo>
                    <a:close/>
                    <a:moveTo>
                      <a:pt x="527" y="110"/>
                    </a:moveTo>
                    <a:cubicBezTo>
                      <a:pt x="543" y="101"/>
                      <a:pt x="560" y="92"/>
                      <a:pt x="577" y="84"/>
                    </a:cubicBezTo>
                    <a:cubicBezTo>
                      <a:pt x="611" y="78"/>
                      <a:pt x="642" y="95"/>
                      <a:pt x="657" y="125"/>
                    </a:cubicBezTo>
                    <a:cubicBezTo>
                      <a:pt x="677" y="163"/>
                      <a:pt x="668" y="208"/>
                      <a:pt x="623" y="232"/>
                    </a:cubicBezTo>
                    <a:cubicBezTo>
                      <a:pt x="578" y="255"/>
                      <a:pt x="536" y="238"/>
                      <a:pt x="516" y="199"/>
                    </a:cubicBezTo>
                    <a:cubicBezTo>
                      <a:pt x="500" y="169"/>
                      <a:pt x="503" y="135"/>
                      <a:pt x="527" y="110"/>
                    </a:cubicBezTo>
                    <a:close/>
                    <a:moveTo>
                      <a:pt x="551" y="181"/>
                    </a:moveTo>
                    <a:cubicBezTo>
                      <a:pt x="566" y="210"/>
                      <a:pt x="589" y="215"/>
                      <a:pt x="609" y="204"/>
                    </a:cubicBezTo>
                    <a:cubicBezTo>
                      <a:pt x="628" y="194"/>
                      <a:pt x="637" y="172"/>
                      <a:pt x="622" y="144"/>
                    </a:cubicBezTo>
                    <a:cubicBezTo>
                      <a:pt x="607" y="115"/>
                      <a:pt x="584" y="110"/>
                      <a:pt x="564" y="120"/>
                    </a:cubicBezTo>
                    <a:cubicBezTo>
                      <a:pt x="545" y="130"/>
                      <a:pt x="536" y="152"/>
                      <a:pt x="551" y="181"/>
                    </a:cubicBezTo>
                    <a:close/>
                    <a:moveTo>
                      <a:pt x="1033" y="1935"/>
                    </a:moveTo>
                    <a:cubicBezTo>
                      <a:pt x="1013" y="1935"/>
                      <a:pt x="996" y="1952"/>
                      <a:pt x="996" y="1973"/>
                    </a:cubicBezTo>
                    <a:cubicBezTo>
                      <a:pt x="996" y="1994"/>
                      <a:pt x="1013" y="2010"/>
                      <a:pt x="1033" y="2010"/>
                    </a:cubicBezTo>
                    <a:cubicBezTo>
                      <a:pt x="1054" y="2010"/>
                      <a:pt x="1071" y="1994"/>
                      <a:pt x="1071" y="1973"/>
                    </a:cubicBezTo>
                    <a:cubicBezTo>
                      <a:pt x="1071" y="1952"/>
                      <a:pt x="1054" y="1935"/>
                      <a:pt x="1033" y="1935"/>
                    </a:cubicBezTo>
                    <a:close/>
                    <a:moveTo>
                      <a:pt x="744" y="63"/>
                    </a:moveTo>
                    <a:cubicBezTo>
                      <a:pt x="751" y="91"/>
                      <a:pt x="770" y="95"/>
                      <a:pt x="788" y="96"/>
                    </a:cubicBezTo>
                    <a:cubicBezTo>
                      <a:pt x="806" y="97"/>
                      <a:pt x="823" y="94"/>
                      <a:pt x="827" y="107"/>
                    </a:cubicBezTo>
                    <a:cubicBezTo>
                      <a:pt x="830" y="121"/>
                      <a:pt x="818" y="126"/>
                      <a:pt x="807" y="129"/>
                    </a:cubicBezTo>
                    <a:cubicBezTo>
                      <a:pt x="797" y="132"/>
                      <a:pt x="781" y="132"/>
                      <a:pt x="772" y="131"/>
                    </a:cubicBezTo>
                    <a:cubicBezTo>
                      <a:pt x="770" y="161"/>
                      <a:pt x="770" y="161"/>
                      <a:pt x="770" y="161"/>
                    </a:cubicBezTo>
                    <a:cubicBezTo>
                      <a:pt x="785" y="163"/>
                      <a:pt x="801" y="162"/>
                      <a:pt x="816" y="159"/>
                    </a:cubicBezTo>
                    <a:cubicBezTo>
                      <a:pt x="848" y="151"/>
                      <a:pt x="873" y="130"/>
                      <a:pt x="865" y="94"/>
                    </a:cubicBezTo>
                    <a:cubicBezTo>
                      <a:pt x="860" y="74"/>
                      <a:pt x="846" y="62"/>
                      <a:pt x="807" y="63"/>
                    </a:cubicBezTo>
                    <a:cubicBezTo>
                      <a:pt x="790" y="63"/>
                      <a:pt x="784" y="59"/>
                      <a:pt x="783" y="54"/>
                    </a:cubicBezTo>
                    <a:cubicBezTo>
                      <a:pt x="780" y="44"/>
                      <a:pt x="785" y="36"/>
                      <a:pt x="803" y="32"/>
                    </a:cubicBezTo>
                    <a:cubicBezTo>
                      <a:pt x="811" y="30"/>
                      <a:pt x="825" y="29"/>
                      <a:pt x="835" y="30"/>
                    </a:cubicBezTo>
                    <a:cubicBezTo>
                      <a:pt x="839" y="1"/>
                      <a:pt x="839" y="1"/>
                      <a:pt x="839" y="1"/>
                    </a:cubicBezTo>
                    <a:cubicBezTo>
                      <a:pt x="833" y="0"/>
                      <a:pt x="826" y="0"/>
                      <a:pt x="820" y="0"/>
                    </a:cubicBezTo>
                    <a:cubicBezTo>
                      <a:pt x="803" y="4"/>
                      <a:pt x="786" y="8"/>
                      <a:pt x="770" y="12"/>
                    </a:cubicBezTo>
                    <a:cubicBezTo>
                      <a:pt x="752" y="23"/>
                      <a:pt x="738" y="40"/>
                      <a:pt x="744" y="63"/>
                    </a:cubicBezTo>
                    <a:close/>
                    <a:moveTo>
                      <a:pt x="421" y="370"/>
                    </a:moveTo>
                    <a:cubicBezTo>
                      <a:pt x="353" y="299"/>
                      <a:pt x="353" y="299"/>
                      <a:pt x="353" y="299"/>
                    </a:cubicBezTo>
                    <a:cubicBezTo>
                      <a:pt x="461" y="334"/>
                      <a:pt x="461" y="334"/>
                      <a:pt x="461" y="334"/>
                    </a:cubicBezTo>
                    <a:cubicBezTo>
                      <a:pt x="471" y="326"/>
                      <a:pt x="481" y="317"/>
                      <a:pt x="492" y="309"/>
                    </a:cubicBezTo>
                    <a:cubicBezTo>
                      <a:pt x="404" y="192"/>
                      <a:pt x="404" y="192"/>
                      <a:pt x="404" y="192"/>
                    </a:cubicBezTo>
                    <a:cubicBezTo>
                      <a:pt x="394" y="199"/>
                      <a:pt x="384" y="207"/>
                      <a:pt x="374" y="215"/>
                    </a:cubicBezTo>
                    <a:cubicBezTo>
                      <a:pt x="435" y="290"/>
                      <a:pt x="435" y="290"/>
                      <a:pt x="435" y="290"/>
                    </a:cubicBezTo>
                    <a:cubicBezTo>
                      <a:pt x="329" y="255"/>
                      <a:pt x="329" y="255"/>
                      <a:pt x="329" y="255"/>
                    </a:cubicBezTo>
                    <a:cubicBezTo>
                      <a:pt x="317" y="266"/>
                      <a:pt x="305" y="278"/>
                      <a:pt x="293" y="290"/>
                    </a:cubicBezTo>
                    <a:cubicBezTo>
                      <a:pt x="398" y="392"/>
                      <a:pt x="398" y="392"/>
                      <a:pt x="398" y="392"/>
                    </a:cubicBezTo>
                    <a:cubicBezTo>
                      <a:pt x="406" y="385"/>
                      <a:pt x="413" y="377"/>
                      <a:pt x="421" y="370"/>
                    </a:cubicBezTo>
                    <a:close/>
                    <a:moveTo>
                      <a:pt x="212" y="447"/>
                    </a:moveTo>
                    <a:cubicBezTo>
                      <a:pt x="201" y="464"/>
                      <a:pt x="205" y="487"/>
                      <a:pt x="222" y="499"/>
                    </a:cubicBezTo>
                    <a:cubicBezTo>
                      <a:pt x="239" y="510"/>
                      <a:pt x="262" y="506"/>
                      <a:pt x="274" y="489"/>
                    </a:cubicBezTo>
                    <a:cubicBezTo>
                      <a:pt x="286" y="472"/>
                      <a:pt x="281" y="449"/>
                      <a:pt x="264" y="437"/>
                    </a:cubicBezTo>
                    <a:cubicBezTo>
                      <a:pt x="247" y="425"/>
                      <a:pt x="224" y="430"/>
                      <a:pt x="212" y="447"/>
                    </a:cubicBezTo>
                    <a:close/>
                    <a:moveTo>
                      <a:pt x="1033" y="16"/>
                    </a:moveTo>
                    <a:cubicBezTo>
                      <a:pt x="1013" y="16"/>
                      <a:pt x="996" y="32"/>
                      <a:pt x="996" y="53"/>
                    </a:cubicBezTo>
                    <a:cubicBezTo>
                      <a:pt x="996" y="74"/>
                      <a:pt x="1013" y="90"/>
                      <a:pt x="1033" y="90"/>
                    </a:cubicBezTo>
                    <a:cubicBezTo>
                      <a:pt x="1054" y="90"/>
                      <a:pt x="1071" y="74"/>
                      <a:pt x="1071" y="53"/>
                    </a:cubicBezTo>
                    <a:cubicBezTo>
                      <a:pt x="1071" y="32"/>
                      <a:pt x="1054" y="16"/>
                      <a:pt x="1033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</p:grpSp>
      </p:grpSp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 bwMode="white">
          <a:xfrm>
            <a:off x="2783417" y="1835001"/>
            <a:ext cx="8160000" cy="1470025"/>
          </a:xfrm>
        </p:spPr>
        <p:txBody>
          <a:bodyPr anchor="t" anchorCtr="0">
            <a:norm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 hasCustomPrompt="1"/>
          </p:nvPr>
        </p:nvSpPr>
        <p:spPr bwMode="white">
          <a:xfrm>
            <a:off x="2783417" y="3789040"/>
            <a:ext cx="8160000" cy="288000"/>
          </a:xfrm>
        </p:spPr>
        <p:txBody>
          <a:bodyPr anchor="b"/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Presenting author (bold), other authors</a:t>
            </a:r>
          </a:p>
        </p:txBody>
      </p:sp>
      <p:sp>
        <p:nvSpPr>
          <p:cNvPr id="17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3536000" y="7534800"/>
            <a:ext cx="48000" cy="36000"/>
          </a:xfrm>
        </p:spPr>
        <p:txBody>
          <a:bodyPr/>
          <a:lstStyle>
            <a:lvl1pPr>
              <a:defRPr sz="100">
                <a:solidFill>
                  <a:srgbClr val="211C1C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7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3536000" y="7534800"/>
            <a:ext cx="48000" cy="36000"/>
          </a:xfrm>
        </p:spPr>
        <p:txBody>
          <a:bodyPr/>
          <a:lstStyle>
            <a:lvl1pPr>
              <a:defRPr sz="100">
                <a:solidFill>
                  <a:srgbClr val="211C1C"/>
                </a:solidFill>
              </a:defRPr>
            </a:lvl1pPr>
          </a:lstStyle>
          <a:p>
            <a:fld id="{1336C48C-F87C-4E4B-81EF-5027B17D1F6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4" name="Freeform 57"/>
          <p:cNvSpPr>
            <a:spLocks noEditPoints="1"/>
          </p:cNvSpPr>
          <p:nvPr userDrawn="1"/>
        </p:nvSpPr>
        <p:spPr bwMode="auto">
          <a:xfrm>
            <a:off x="1722969" y="708025"/>
            <a:ext cx="2510367" cy="209550"/>
          </a:xfrm>
          <a:custGeom>
            <a:avLst/>
            <a:gdLst>
              <a:gd name="T0" fmla="*/ 3083 w 5938"/>
              <a:gd name="T1" fmla="*/ 304 h 658"/>
              <a:gd name="T2" fmla="*/ 2597 w 5938"/>
              <a:gd name="T3" fmla="*/ 32 h 658"/>
              <a:gd name="T4" fmla="*/ 2895 w 5938"/>
              <a:gd name="T5" fmla="*/ 449 h 658"/>
              <a:gd name="T6" fmla="*/ 3522 w 5938"/>
              <a:gd name="T7" fmla="*/ 421 h 658"/>
              <a:gd name="T8" fmla="*/ 3433 w 5938"/>
              <a:gd name="T9" fmla="*/ 317 h 658"/>
              <a:gd name="T10" fmla="*/ 3359 w 5938"/>
              <a:gd name="T11" fmla="*/ 488 h 658"/>
              <a:gd name="T12" fmla="*/ 3186 w 5938"/>
              <a:gd name="T13" fmla="*/ 237 h 658"/>
              <a:gd name="T14" fmla="*/ 3445 w 5938"/>
              <a:gd name="T15" fmla="*/ 180 h 658"/>
              <a:gd name="T16" fmla="*/ 3598 w 5938"/>
              <a:gd name="T17" fmla="*/ 464 h 658"/>
              <a:gd name="T18" fmla="*/ 3716 w 5938"/>
              <a:gd name="T19" fmla="*/ 172 h 658"/>
              <a:gd name="T20" fmla="*/ 3681 w 5938"/>
              <a:gd name="T21" fmla="*/ 106 h 658"/>
              <a:gd name="T22" fmla="*/ 3968 w 5938"/>
              <a:gd name="T23" fmla="*/ 212 h 658"/>
              <a:gd name="T24" fmla="*/ 4012 w 5938"/>
              <a:gd name="T25" fmla="*/ 188 h 658"/>
              <a:gd name="T26" fmla="*/ 3838 w 5938"/>
              <a:gd name="T27" fmla="*/ 257 h 658"/>
              <a:gd name="T28" fmla="*/ 4319 w 5938"/>
              <a:gd name="T29" fmla="*/ 180 h 658"/>
              <a:gd name="T30" fmla="*/ 4436 w 5938"/>
              <a:gd name="T31" fmla="*/ 389 h 658"/>
              <a:gd name="T32" fmla="*/ 4703 w 5938"/>
              <a:gd name="T33" fmla="*/ 488 h 658"/>
              <a:gd name="T34" fmla="*/ 4519 w 5938"/>
              <a:gd name="T35" fmla="*/ 244 h 658"/>
              <a:gd name="T36" fmla="*/ 4636 w 5938"/>
              <a:gd name="T37" fmla="*/ 254 h 658"/>
              <a:gd name="T38" fmla="*/ 4634 w 5938"/>
              <a:gd name="T39" fmla="*/ 296 h 658"/>
              <a:gd name="T40" fmla="*/ 4842 w 5938"/>
              <a:gd name="T41" fmla="*/ 401 h 658"/>
              <a:gd name="T42" fmla="*/ 5017 w 5938"/>
              <a:gd name="T43" fmla="*/ 274 h 658"/>
              <a:gd name="T44" fmla="*/ 4863 w 5938"/>
              <a:gd name="T45" fmla="*/ 485 h 658"/>
              <a:gd name="T46" fmla="*/ 5074 w 5938"/>
              <a:gd name="T47" fmla="*/ 464 h 658"/>
              <a:gd name="T48" fmla="*/ 5074 w 5938"/>
              <a:gd name="T49" fmla="*/ 214 h 658"/>
              <a:gd name="T50" fmla="*/ 5223 w 5938"/>
              <a:gd name="T51" fmla="*/ 56 h 658"/>
              <a:gd name="T52" fmla="*/ 5456 w 5938"/>
              <a:gd name="T53" fmla="*/ 445 h 658"/>
              <a:gd name="T54" fmla="*/ 5294 w 5938"/>
              <a:gd name="T55" fmla="*/ 229 h 658"/>
              <a:gd name="T56" fmla="*/ 5508 w 5938"/>
              <a:gd name="T57" fmla="*/ 229 h 658"/>
              <a:gd name="T58" fmla="*/ 5753 w 5938"/>
              <a:gd name="T59" fmla="*/ 188 h 658"/>
              <a:gd name="T60" fmla="*/ 5802 w 5938"/>
              <a:gd name="T61" fmla="*/ 188 h 658"/>
              <a:gd name="T62" fmla="*/ 5598 w 5938"/>
              <a:gd name="T63" fmla="*/ 617 h 658"/>
              <a:gd name="T64" fmla="*/ 552 w 5938"/>
              <a:gd name="T65" fmla="*/ 34 h 658"/>
              <a:gd name="T66" fmla="*/ 63 w 5938"/>
              <a:gd name="T67" fmla="*/ 328 h 658"/>
              <a:gd name="T68" fmla="*/ 227 w 5938"/>
              <a:gd name="T69" fmla="*/ 62 h 658"/>
              <a:gd name="T70" fmla="*/ 437 w 5938"/>
              <a:gd name="T71" fmla="*/ 137 h 658"/>
              <a:gd name="T72" fmla="*/ 756 w 5938"/>
              <a:gd name="T73" fmla="*/ 407 h 658"/>
              <a:gd name="T74" fmla="*/ 540 w 5938"/>
              <a:gd name="T75" fmla="*/ 210 h 658"/>
              <a:gd name="T76" fmla="*/ 667 w 5938"/>
              <a:gd name="T77" fmla="*/ 229 h 658"/>
              <a:gd name="T78" fmla="*/ 845 w 5938"/>
              <a:gd name="T79" fmla="*/ 412 h 658"/>
              <a:gd name="T80" fmla="*/ 934 w 5938"/>
              <a:gd name="T81" fmla="*/ 173 h 658"/>
              <a:gd name="T82" fmla="*/ 1035 w 5938"/>
              <a:gd name="T83" fmla="*/ 281 h 658"/>
              <a:gd name="T84" fmla="*/ 1001 w 5938"/>
              <a:gd name="T85" fmla="*/ 485 h 658"/>
              <a:gd name="T86" fmla="*/ 1392 w 5938"/>
              <a:gd name="T87" fmla="*/ 313 h 658"/>
              <a:gd name="T88" fmla="*/ 1292 w 5938"/>
              <a:gd name="T89" fmla="*/ 306 h 658"/>
              <a:gd name="T90" fmla="*/ 1436 w 5938"/>
              <a:gd name="T91" fmla="*/ 350 h 658"/>
              <a:gd name="T92" fmla="*/ 1622 w 5938"/>
              <a:gd name="T93" fmla="*/ 456 h 658"/>
              <a:gd name="T94" fmla="*/ 1939 w 5938"/>
              <a:gd name="T95" fmla="*/ 485 h 658"/>
              <a:gd name="T96" fmla="*/ 1782 w 5938"/>
              <a:gd name="T97" fmla="*/ 59 h 658"/>
              <a:gd name="T98" fmla="*/ 2024 w 5938"/>
              <a:gd name="T99" fmla="*/ 181 h 658"/>
              <a:gd name="T100" fmla="*/ 1972 w 5938"/>
              <a:gd name="T101" fmla="*/ 485 h 658"/>
              <a:gd name="T102" fmla="*/ 1894 w 5938"/>
              <a:gd name="T103" fmla="*/ 263 h 658"/>
              <a:gd name="T104" fmla="*/ 2295 w 5938"/>
              <a:gd name="T105" fmla="*/ 493 h 658"/>
              <a:gd name="T106" fmla="*/ 2302 w 5938"/>
              <a:gd name="T107" fmla="*/ 99 h 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938" h="658">
                <a:moveTo>
                  <a:pt x="2966" y="32"/>
                </a:moveTo>
                <a:cubicBezTo>
                  <a:pt x="3155" y="32"/>
                  <a:pt x="3155" y="32"/>
                  <a:pt x="3155" y="32"/>
                </a:cubicBezTo>
                <a:cubicBezTo>
                  <a:pt x="3155" y="60"/>
                  <a:pt x="3155" y="60"/>
                  <a:pt x="3155" y="60"/>
                </a:cubicBezTo>
                <a:cubicBezTo>
                  <a:pt x="3150" y="60"/>
                  <a:pt x="3150" y="60"/>
                  <a:pt x="3150" y="60"/>
                </a:cubicBezTo>
                <a:cubicBezTo>
                  <a:pt x="3092" y="60"/>
                  <a:pt x="3083" y="86"/>
                  <a:pt x="3083" y="121"/>
                </a:cubicBezTo>
                <a:cubicBezTo>
                  <a:pt x="3083" y="304"/>
                  <a:pt x="3083" y="304"/>
                  <a:pt x="3083" y="304"/>
                </a:cubicBezTo>
                <a:cubicBezTo>
                  <a:pt x="3083" y="467"/>
                  <a:pt x="2964" y="498"/>
                  <a:pt x="2877" y="498"/>
                </a:cubicBezTo>
                <a:cubicBezTo>
                  <a:pt x="2745" y="498"/>
                  <a:pt x="2661" y="441"/>
                  <a:pt x="2661" y="328"/>
                </a:cubicBezTo>
                <a:cubicBezTo>
                  <a:pt x="2661" y="110"/>
                  <a:pt x="2661" y="110"/>
                  <a:pt x="2661" y="110"/>
                </a:cubicBezTo>
                <a:cubicBezTo>
                  <a:pt x="2661" y="73"/>
                  <a:pt x="2651" y="60"/>
                  <a:pt x="2610" y="60"/>
                </a:cubicBezTo>
                <a:cubicBezTo>
                  <a:pt x="2597" y="60"/>
                  <a:pt x="2597" y="60"/>
                  <a:pt x="2597" y="60"/>
                </a:cubicBezTo>
                <a:cubicBezTo>
                  <a:pt x="2597" y="32"/>
                  <a:pt x="2597" y="32"/>
                  <a:pt x="2597" y="32"/>
                </a:cubicBezTo>
                <a:cubicBezTo>
                  <a:pt x="2827" y="32"/>
                  <a:pt x="2827" y="32"/>
                  <a:pt x="2827" y="32"/>
                </a:cubicBezTo>
                <a:cubicBezTo>
                  <a:pt x="2827" y="60"/>
                  <a:pt x="2827" y="60"/>
                  <a:pt x="2827" y="60"/>
                </a:cubicBezTo>
                <a:cubicBezTo>
                  <a:pt x="2814" y="60"/>
                  <a:pt x="2814" y="60"/>
                  <a:pt x="2814" y="60"/>
                </a:cubicBezTo>
                <a:cubicBezTo>
                  <a:pt x="2784" y="60"/>
                  <a:pt x="2762" y="74"/>
                  <a:pt x="2762" y="110"/>
                </a:cubicBezTo>
                <a:cubicBezTo>
                  <a:pt x="2762" y="328"/>
                  <a:pt x="2762" y="328"/>
                  <a:pt x="2762" y="328"/>
                </a:cubicBezTo>
                <a:cubicBezTo>
                  <a:pt x="2762" y="418"/>
                  <a:pt x="2828" y="449"/>
                  <a:pt x="2895" y="449"/>
                </a:cubicBezTo>
                <a:cubicBezTo>
                  <a:pt x="2991" y="449"/>
                  <a:pt x="3039" y="394"/>
                  <a:pt x="3039" y="314"/>
                </a:cubicBezTo>
                <a:cubicBezTo>
                  <a:pt x="3039" y="136"/>
                  <a:pt x="3039" y="136"/>
                  <a:pt x="3039" y="136"/>
                </a:cubicBezTo>
                <a:cubicBezTo>
                  <a:pt x="3039" y="84"/>
                  <a:pt x="3024" y="60"/>
                  <a:pt x="2979" y="60"/>
                </a:cubicBezTo>
                <a:cubicBezTo>
                  <a:pt x="2966" y="60"/>
                  <a:pt x="2966" y="60"/>
                  <a:pt x="2966" y="60"/>
                </a:cubicBezTo>
                <a:lnTo>
                  <a:pt x="2966" y="32"/>
                </a:lnTo>
                <a:close/>
                <a:moveTo>
                  <a:pt x="3522" y="421"/>
                </a:moveTo>
                <a:cubicBezTo>
                  <a:pt x="3522" y="457"/>
                  <a:pt x="3535" y="464"/>
                  <a:pt x="3564" y="464"/>
                </a:cubicBezTo>
                <a:cubicBezTo>
                  <a:pt x="3564" y="488"/>
                  <a:pt x="3564" y="488"/>
                  <a:pt x="3564" y="488"/>
                </a:cubicBezTo>
                <a:cubicBezTo>
                  <a:pt x="3391" y="488"/>
                  <a:pt x="3391" y="488"/>
                  <a:pt x="3391" y="488"/>
                </a:cubicBezTo>
                <a:cubicBezTo>
                  <a:pt x="3391" y="464"/>
                  <a:pt x="3391" y="464"/>
                  <a:pt x="3391" y="464"/>
                </a:cubicBezTo>
                <a:cubicBezTo>
                  <a:pt x="3421" y="462"/>
                  <a:pt x="3433" y="441"/>
                  <a:pt x="3433" y="381"/>
                </a:cubicBezTo>
                <a:cubicBezTo>
                  <a:pt x="3433" y="317"/>
                  <a:pt x="3433" y="317"/>
                  <a:pt x="3433" y="317"/>
                </a:cubicBezTo>
                <a:cubicBezTo>
                  <a:pt x="3433" y="259"/>
                  <a:pt x="3417" y="236"/>
                  <a:pt x="3387" y="236"/>
                </a:cubicBezTo>
                <a:cubicBezTo>
                  <a:pt x="3364" y="236"/>
                  <a:pt x="3340" y="247"/>
                  <a:pt x="3309" y="268"/>
                </a:cubicBezTo>
                <a:cubicBezTo>
                  <a:pt x="3309" y="417"/>
                  <a:pt x="3309" y="417"/>
                  <a:pt x="3309" y="417"/>
                </a:cubicBezTo>
                <a:cubicBezTo>
                  <a:pt x="3309" y="450"/>
                  <a:pt x="3323" y="464"/>
                  <a:pt x="3353" y="464"/>
                </a:cubicBezTo>
                <a:cubicBezTo>
                  <a:pt x="3359" y="464"/>
                  <a:pt x="3359" y="464"/>
                  <a:pt x="3359" y="464"/>
                </a:cubicBezTo>
                <a:cubicBezTo>
                  <a:pt x="3359" y="488"/>
                  <a:pt x="3359" y="488"/>
                  <a:pt x="3359" y="488"/>
                </a:cubicBezTo>
                <a:cubicBezTo>
                  <a:pt x="3174" y="488"/>
                  <a:pt x="3174" y="488"/>
                  <a:pt x="3174" y="488"/>
                </a:cubicBezTo>
                <a:cubicBezTo>
                  <a:pt x="3174" y="464"/>
                  <a:pt x="3174" y="464"/>
                  <a:pt x="3174" y="464"/>
                </a:cubicBezTo>
                <a:cubicBezTo>
                  <a:pt x="3178" y="464"/>
                  <a:pt x="3178" y="464"/>
                  <a:pt x="3178" y="464"/>
                </a:cubicBezTo>
                <a:cubicBezTo>
                  <a:pt x="3209" y="464"/>
                  <a:pt x="3220" y="451"/>
                  <a:pt x="3220" y="413"/>
                </a:cubicBezTo>
                <a:cubicBezTo>
                  <a:pt x="3220" y="270"/>
                  <a:pt x="3220" y="270"/>
                  <a:pt x="3220" y="270"/>
                </a:cubicBezTo>
                <a:cubicBezTo>
                  <a:pt x="3220" y="254"/>
                  <a:pt x="3211" y="244"/>
                  <a:pt x="3186" y="237"/>
                </a:cubicBezTo>
                <a:cubicBezTo>
                  <a:pt x="3170" y="232"/>
                  <a:pt x="3170" y="232"/>
                  <a:pt x="3170" y="232"/>
                </a:cubicBezTo>
                <a:cubicBezTo>
                  <a:pt x="3170" y="215"/>
                  <a:pt x="3170" y="215"/>
                  <a:pt x="3170" y="215"/>
                </a:cubicBezTo>
                <a:cubicBezTo>
                  <a:pt x="3296" y="172"/>
                  <a:pt x="3296" y="172"/>
                  <a:pt x="3296" y="172"/>
                </a:cubicBezTo>
                <a:cubicBezTo>
                  <a:pt x="3309" y="172"/>
                  <a:pt x="3309" y="172"/>
                  <a:pt x="3309" y="172"/>
                </a:cubicBezTo>
                <a:cubicBezTo>
                  <a:pt x="3309" y="238"/>
                  <a:pt x="3309" y="238"/>
                  <a:pt x="3309" y="238"/>
                </a:cubicBezTo>
                <a:cubicBezTo>
                  <a:pt x="3363" y="202"/>
                  <a:pt x="3410" y="180"/>
                  <a:pt x="3445" y="180"/>
                </a:cubicBezTo>
                <a:cubicBezTo>
                  <a:pt x="3499" y="180"/>
                  <a:pt x="3522" y="219"/>
                  <a:pt x="3522" y="306"/>
                </a:cubicBezTo>
                <a:lnTo>
                  <a:pt x="3522" y="421"/>
                </a:lnTo>
                <a:close/>
                <a:moveTo>
                  <a:pt x="3774" y="488"/>
                </a:moveTo>
                <a:cubicBezTo>
                  <a:pt x="3590" y="488"/>
                  <a:pt x="3590" y="488"/>
                  <a:pt x="3590" y="488"/>
                </a:cubicBezTo>
                <a:cubicBezTo>
                  <a:pt x="3590" y="464"/>
                  <a:pt x="3590" y="464"/>
                  <a:pt x="3590" y="464"/>
                </a:cubicBezTo>
                <a:cubicBezTo>
                  <a:pt x="3598" y="464"/>
                  <a:pt x="3598" y="464"/>
                  <a:pt x="3598" y="464"/>
                </a:cubicBezTo>
                <a:cubicBezTo>
                  <a:pt x="3628" y="464"/>
                  <a:pt x="3639" y="451"/>
                  <a:pt x="3639" y="413"/>
                </a:cubicBezTo>
                <a:cubicBezTo>
                  <a:pt x="3639" y="272"/>
                  <a:pt x="3639" y="272"/>
                  <a:pt x="3639" y="272"/>
                </a:cubicBezTo>
                <a:cubicBezTo>
                  <a:pt x="3639" y="253"/>
                  <a:pt x="3635" y="248"/>
                  <a:pt x="3614" y="240"/>
                </a:cubicBezTo>
                <a:cubicBezTo>
                  <a:pt x="3590" y="232"/>
                  <a:pt x="3590" y="232"/>
                  <a:pt x="3590" y="232"/>
                </a:cubicBezTo>
                <a:cubicBezTo>
                  <a:pt x="3590" y="214"/>
                  <a:pt x="3590" y="214"/>
                  <a:pt x="3590" y="214"/>
                </a:cubicBezTo>
                <a:cubicBezTo>
                  <a:pt x="3716" y="172"/>
                  <a:pt x="3716" y="172"/>
                  <a:pt x="3716" y="172"/>
                </a:cubicBezTo>
                <a:cubicBezTo>
                  <a:pt x="3729" y="172"/>
                  <a:pt x="3729" y="172"/>
                  <a:pt x="3729" y="172"/>
                </a:cubicBezTo>
                <a:cubicBezTo>
                  <a:pt x="3729" y="418"/>
                  <a:pt x="3729" y="418"/>
                  <a:pt x="3729" y="418"/>
                </a:cubicBezTo>
                <a:cubicBezTo>
                  <a:pt x="3729" y="448"/>
                  <a:pt x="3741" y="464"/>
                  <a:pt x="3774" y="464"/>
                </a:cubicBezTo>
                <a:lnTo>
                  <a:pt x="3774" y="488"/>
                </a:lnTo>
                <a:close/>
                <a:moveTo>
                  <a:pt x="3739" y="56"/>
                </a:moveTo>
                <a:cubicBezTo>
                  <a:pt x="3739" y="85"/>
                  <a:pt x="3711" y="106"/>
                  <a:pt x="3681" y="106"/>
                </a:cubicBezTo>
                <a:cubicBezTo>
                  <a:pt x="3647" y="106"/>
                  <a:pt x="3623" y="84"/>
                  <a:pt x="3623" y="56"/>
                </a:cubicBezTo>
                <a:cubicBezTo>
                  <a:pt x="3623" y="29"/>
                  <a:pt x="3650" y="6"/>
                  <a:pt x="3681" y="6"/>
                </a:cubicBezTo>
                <a:cubicBezTo>
                  <a:pt x="3715" y="6"/>
                  <a:pt x="3739" y="28"/>
                  <a:pt x="3739" y="56"/>
                </a:cubicBezTo>
                <a:close/>
                <a:moveTo>
                  <a:pt x="3782" y="188"/>
                </a:moveTo>
                <a:cubicBezTo>
                  <a:pt x="3968" y="188"/>
                  <a:pt x="3968" y="188"/>
                  <a:pt x="3968" y="188"/>
                </a:cubicBezTo>
                <a:cubicBezTo>
                  <a:pt x="3968" y="212"/>
                  <a:pt x="3968" y="212"/>
                  <a:pt x="3968" y="212"/>
                </a:cubicBezTo>
                <a:cubicBezTo>
                  <a:pt x="3942" y="212"/>
                  <a:pt x="3942" y="212"/>
                  <a:pt x="3942" y="212"/>
                </a:cubicBezTo>
                <a:cubicBezTo>
                  <a:pt x="3927" y="212"/>
                  <a:pt x="3920" y="226"/>
                  <a:pt x="3933" y="253"/>
                </a:cubicBezTo>
                <a:cubicBezTo>
                  <a:pt x="3998" y="399"/>
                  <a:pt x="3998" y="399"/>
                  <a:pt x="3998" y="399"/>
                </a:cubicBezTo>
                <a:cubicBezTo>
                  <a:pt x="4055" y="270"/>
                  <a:pt x="4055" y="270"/>
                  <a:pt x="4055" y="270"/>
                </a:cubicBezTo>
                <a:cubicBezTo>
                  <a:pt x="4072" y="232"/>
                  <a:pt x="4063" y="217"/>
                  <a:pt x="4012" y="212"/>
                </a:cubicBezTo>
                <a:cubicBezTo>
                  <a:pt x="4012" y="188"/>
                  <a:pt x="4012" y="188"/>
                  <a:pt x="4012" y="188"/>
                </a:cubicBezTo>
                <a:cubicBezTo>
                  <a:pt x="4158" y="188"/>
                  <a:pt x="4158" y="188"/>
                  <a:pt x="4158" y="188"/>
                </a:cubicBezTo>
                <a:cubicBezTo>
                  <a:pt x="4158" y="212"/>
                  <a:pt x="4158" y="212"/>
                  <a:pt x="4158" y="212"/>
                </a:cubicBezTo>
                <a:cubicBezTo>
                  <a:pt x="4120" y="216"/>
                  <a:pt x="4110" y="225"/>
                  <a:pt x="4096" y="256"/>
                </a:cubicBezTo>
                <a:cubicBezTo>
                  <a:pt x="3991" y="493"/>
                  <a:pt x="3991" y="493"/>
                  <a:pt x="3991" y="493"/>
                </a:cubicBezTo>
                <a:cubicBezTo>
                  <a:pt x="3947" y="493"/>
                  <a:pt x="3947" y="493"/>
                  <a:pt x="3947" y="493"/>
                </a:cubicBezTo>
                <a:cubicBezTo>
                  <a:pt x="3838" y="257"/>
                  <a:pt x="3838" y="257"/>
                  <a:pt x="3838" y="257"/>
                </a:cubicBezTo>
                <a:cubicBezTo>
                  <a:pt x="3824" y="227"/>
                  <a:pt x="3814" y="216"/>
                  <a:pt x="3782" y="212"/>
                </a:cubicBezTo>
                <a:lnTo>
                  <a:pt x="3782" y="188"/>
                </a:lnTo>
                <a:close/>
                <a:moveTo>
                  <a:pt x="4453" y="402"/>
                </a:moveTo>
                <a:cubicBezTo>
                  <a:pt x="4412" y="460"/>
                  <a:pt x="4353" y="496"/>
                  <a:pt x="4296" y="496"/>
                </a:cubicBezTo>
                <a:cubicBezTo>
                  <a:pt x="4217" y="496"/>
                  <a:pt x="4162" y="434"/>
                  <a:pt x="4162" y="345"/>
                </a:cubicBezTo>
                <a:cubicBezTo>
                  <a:pt x="4162" y="249"/>
                  <a:pt x="4228" y="180"/>
                  <a:pt x="4319" y="180"/>
                </a:cubicBezTo>
                <a:cubicBezTo>
                  <a:pt x="4358" y="180"/>
                  <a:pt x="4389" y="193"/>
                  <a:pt x="4412" y="216"/>
                </a:cubicBezTo>
                <a:cubicBezTo>
                  <a:pt x="4455" y="259"/>
                  <a:pt x="4434" y="300"/>
                  <a:pt x="4460" y="313"/>
                </a:cubicBezTo>
                <a:cubicBezTo>
                  <a:pt x="4460" y="334"/>
                  <a:pt x="4460" y="334"/>
                  <a:pt x="4460" y="334"/>
                </a:cubicBezTo>
                <a:cubicBezTo>
                  <a:pt x="4257" y="334"/>
                  <a:pt x="4257" y="334"/>
                  <a:pt x="4257" y="334"/>
                </a:cubicBezTo>
                <a:cubicBezTo>
                  <a:pt x="4263" y="395"/>
                  <a:pt x="4304" y="441"/>
                  <a:pt x="4347" y="441"/>
                </a:cubicBezTo>
                <a:cubicBezTo>
                  <a:pt x="4374" y="441"/>
                  <a:pt x="4401" y="426"/>
                  <a:pt x="4436" y="389"/>
                </a:cubicBezTo>
                <a:lnTo>
                  <a:pt x="4453" y="402"/>
                </a:lnTo>
                <a:close/>
                <a:moveTo>
                  <a:pt x="4359" y="306"/>
                </a:moveTo>
                <a:cubicBezTo>
                  <a:pt x="4358" y="249"/>
                  <a:pt x="4338" y="215"/>
                  <a:pt x="4307" y="215"/>
                </a:cubicBezTo>
                <a:cubicBezTo>
                  <a:pt x="4277" y="215"/>
                  <a:pt x="4250" y="254"/>
                  <a:pt x="4255" y="306"/>
                </a:cubicBezTo>
                <a:lnTo>
                  <a:pt x="4359" y="306"/>
                </a:lnTo>
                <a:close/>
                <a:moveTo>
                  <a:pt x="4703" y="488"/>
                </a:moveTo>
                <a:cubicBezTo>
                  <a:pt x="4499" y="488"/>
                  <a:pt x="4499" y="488"/>
                  <a:pt x="4499" y="488"/>
                </a:cubicBezTo>
                <a:cubicBezTo>
                  <a:pt x="4499" y="464"/>
                  <a:pt x="4499" y="464"/>
                  <a:pt x="4499" y="464"/>
                </a:cubicBezTo>
                <a:cubicBezTo>
                  <a:pt x="4504" y="464"/>
                  <a:pt x="4504" y="464"/>
                  <a:pt x="4504" y="464"/>
                </a:cubicBezTo>
                <a:cubicBezTo>
                  <a:pt x="4534" y="464"/>
                  <a:pt x="4545" y="451"/>
                  <a:pt x="4545" y="413"/>
                </a:cubicBezTo>
                <a:cubicBezTo>
                  <a:pt x="4545" y="293"/>
                  <a:pt x="4545" y="293"/>
                  <a:pt x="4545" y="293"/>
                </a:cubicBezTo>
                <a:cubicBezTo>
                  <a:pt x="4545" y="260"/>
                  <a:pt x="4541" y="253"/>
                  <a:pt x="4519" y="244"/>
                </a:cubicBezTo>
                <a:cubicBezTo>
                  <a:pt x="4499" y="236"/>
                  <a:pt x="4499" y="236"/>
                  <a:pt x="4499" y="236"/>
                </a:cubicBezTo>
                <a:cubicBezTo>
                  <a:pt x="4499" y="218"/>
                  <a:pt x="4499" y="218"/>
                  <a:pt x="4499" y="218"/>
                </a:cubicBezTo>
                <a:cubicBezTo>
                  <a:pt x="4619" y="172"/>
                  <a:pt x="4619" y="172"/>
                  <a:pt x="4619" y="172"/>
                </a:cubicBezTo>
                <a:cubicBezTo>
                  <a:pt x="4634" y="172"/>
                  <a:pt x="4634" y="172"/>
                  <a:pt x="4634" y="172"/>
                </a:cubicBezTo>
                <a:cubicBezTo>
                  <a:pt x="4634" y="254"/>
                  <a:pt x="4634" y="254"/>
                  <a:pt x="4634" y="254"/>
                </a:cubicBezTo>
                <a:cubicBezTo>
                  <a:pt x="4636" y="254"/>
                  <a:pt x="4636" y="254"/>
                  <a:pt x="4636" y="254"/>
                </a:cubicBezTo>
                <a:cubicBezTo>
                  <a:pt x="4663" y="202"/>
                  <a:pt x="4675" y="180"/>
                  <a:pt x="4700" y="180"/>
                </a:cubicBezTo>
                <a:cubicBezTo>
                  <a:pt x="4705" y="180"/>
                  <a:pt x="4711" y="181"/>
                  <a:pt x="4714" y="183"/>
                </a:cubicBezTo>
                <a:cubicBezTo>
                  <a:pt x="4772" y="204"/>
                  <a:pt x="4772" y="204"/>
                  <a:pt x="4772" y="204"/>
                </a:cubicBezTo>
                <a:cubicBezTo>
                  <a:pt x="4763" y="235"/>
                  <a:pt x="4752" y="261"/>
                  <a:pt x="4737" y="282"/>
                </a:cubicBezTo>
                <a:cubicBezTo>
                  <a:pt x="4714" y="273"/>
                  <a:pt x="4687" y="263"/>
                  <a:pt x="4678" y="263"/>
                </a:cubicBezTo>
                <a:cubicBezTo>
                  <a:pt x="4663" y="263"/>
                  <a:pt x="4651" y="273"/>
                  <a:pt x="4634" y="296"/>
                </a:cubicBezTo>
                <a:cubicBezTo>
                  <a:pt x="4634" y="415"/>
                  <a:pt x="4634" y="415"/>
                  <a:pt x="4634" y="415"/>
                </a:cubicBezTo>
                <a:cubicBezTo>
                  <a:pt x="4634" y="450"/>
                  <a:pt x="4645" y="464"/>
                  <a:pt x="4684" y="464"/>
                </a:cubicBezTo>
                <a:cubicBezTo>
                  <a:pt x="4703" y="464"/>
                  <a:pt x="4703" y="464"/>
                  <a:pt x="4703" y="464"/>
                </a:cubicBezTo>
                <a:lnTo>
                  <a:pt x="4703" y="488"/>
                </a:lnTo>
                <a:close/>
                <a:moveTo>
                  <a:pt x="4819" y="401"/>
                </a:moveTo>
                <a:cubicBezTo>
                  <a:pt x="4842" y="401"/>
                  <a:pt x="4842" y="401"/>
                  <a:pt x="4842" y="401"/>
                </a:cubicBezTo>
                <a:cubicBezTo>
                  <a:pt x="4854" y="442"/>
                  <a:pt x="4887" y="464"/>
                  <a:pt x="4918" y="464"/>
                </a:cubicBezTo>
                <a:cubicBezTo>
                  <a:pt x="4939" y="464"/>
                  <a:pt x="4956" y="449"/>
                  <a:pt x="4956" y="430"/>
                </a:cubicBezTo>
                <a:cubicBezTo>
                  <a:pt x="4956" y="380"/>
                  <a:pt x="4819" y="362"/>
                  <a:pt x="4819" y="273"/>
                </a:cubicBezTo>
                <a:cubicBezTo>
                  <a:pt x="4819" y="218"/>
                  <a:pt x="4865" y="180"/>
                  <a:pt x="4934" y="180"/>
                </a:cubicBezTo>
                <a:cubicBezTo>
                  <a:pt x="4961" y="180"/>
                  <a:pt x="4985" y="185"/>
                  <a:pt x="5016" y="196"/>
                </a:cubicBezTo>
                <a:cubicBezTo>
                  <a:pt x="5017" y="274"/>
                  <a:pt x="5017" y="274"/>
                  <a:pt x="5017" y="274"/>
                </a:cubicBezTo>
                <a:cubicBezTo>
                  <a:pt x="4994" y="274"/>
                  <a:pt x="4994" y="274"/>
                  <a:pt x="4994" y="274"/>
                </a:cubicBezTo>
                <a:cubicBezTo>
                  <a:pt x="4981" y="234"/>
                  <a:pt x="4956" y="212"/>
                  <a:pt x="4925" y="212"/>
                </a:cubicBezTo>
                <a:cubicBezTo>
                  <a:pt x="4906" y="212"/>
                  <a:pt x="4891" y="224"/>
                  <a:pt x="4891" y="240"/>
                </a:cubicBezTo>
                <a:cubicBezTo>
                  <a:pt x="4891" y="300"/>
                  <a:pt x="5036" y="302"/>
                  <a:pt x="5036" y="402"/>
                </a:cubicBezTo>
                <a:cubicBezTo>
                  <a:pt x="5036" y="457"/>
                  <a:pt x="4997" y="495"/>
                  <a:pt x="4940" y="495"/>
                </a:cubicBezTo>
                <a:cubicBezTo>
                  <a:pt x="4890" y="495"/>
                  <a:pt x="4873" y="485"/>
                  <a:pt x="4863" y="485"/>
                </a:cubicBezTo>
                <a:cubicBezTo>
                  <a:pt x="4858" y="485"/>
                  <a:pt x="4854" y="488"/>
                  <a:pt x="4848" y="494"/>
                </a:cubicBezTo>
                <a:cubicBezTo>
                  <a:pt x="4827" y="494"/>
                  <a:pt x="4827" y="494"/>
                  <a:pt x="4827" y="494"/>
                </a:cubicBezTo>
                <a:lnTo>
                  <a:pt x="4819" y="401"/>
                </a:lnTo>
                <a:close/>
                <a:moveTo>
                  <a:pt x="5257" y="488"/>
                </a:moveTo>
                <a:cubicBezTo>
                  <a:pt x="5074" y="488"/>
                  <a:pt x="5074" y="488"/>
                  <a:pt x="5074" y="488"/>
                </a:cubicBezTo>
                <a:cubicBezTo>
                  <a:pt x="5074" y="464"/>
                  <a:pt x="5074" y="464"/>
                  <a:pt x="5074" y="464"/>
                </a:cubicBezTo>
                <a:cubicBezTo>
                  <a:pt x="5082" y="464"/>
                  <a:pt x="5082" y="464"/>
                  <a:pt x="5082" y="464"/>
                </a:cubicBezTo>
                <a:cubicBezTo>
                  <a:pt x="5112" y="464"/>
                  <a:pt x="5123" y="451"/>
                  <a:pt x="5123" y="413"/>
                </a:cubicBezTo>
                <a:cubicBezTo>
                  <a:pt x="5123" y="272"/>
                  <a:pt x="5123" y="272"/>
                  <a:pt x="5123" y="272"/>
                </a:cubicBezTo>
                <a:cubicBezTo>
                  <a:pt x="5123" y="253"/>
                  <a:pt x="5118" y="248"/>
                  <a:pt x="5098" y="240"/>
                </a:cubicBezTo>
                <a:cubicBezTo>
                  <a:pt x="5074" y="232"/>
                  <a:pt x="5074" y="232"/>
                  <a:pt x="5074" y="232"/>
                </a:cubicBezTo>
                <a:cubicBezTo>
                  <a:pt x="5074" y="214"/>
                  <a:pt x="5074" y="214"/>
                  <a:pt x="5074" y="214"/>
                </a:cubicBezTo>
                <a:cubicBezTo>
                  <a:pt x="5199" y="172"/>
                  <a:pt x="5199" y="172"/>
                  <a:pt x="5199" y="172"/>
                </a:cubicBezTo>
                <a:cubicBezTo>
                  <a:pt x="5212" y="172"/>
                  <a:pt x="5212" y="172"/>
                  <a:pt x="5212" y="172"/>
                </a:cubicBezTo>
                <a:cubicBezTo>
                  <a:pt x="5212" y="418"/>
                  <a:pt x="5212" y="418"/>
                  <a:pt x="5212" y="418"/>
                </a:cubicBezTo>
                <a:cubicBezTo>
                  <a:pt x="5212" y="448"/>
                  <a:pt x="5225" y="464"/>
                  <a:pt x="5257" y="464"/>
                </a:cubicBezTo>
                <a:lnTo>
                  <a:pt x="5257" y="488"/>
                </a:lnTo>
                <a:close/>
                <a:moveTo>
                  <a:pt x="5223" y="56"/>
                </a:moveTo>
                <a:cubicBezTo>
                  <a:pt x="5223" y="85"/>
                  <a:pt x="5195" y="106"/>
                  <a:pt x="5165" y="106"/>
                </a:cubicBezTo>
                <a:cubicBezTo>
                  <a:pt x="5131" y="106"/>
                  <a:pt x="5106" y="84"/>
                  <a:pt x="5106" y="56"/>
                </a:cubicBezTo>
                <a:cubicBezTo>
                  <a:pt x="5106" y="29"/>
                  <a:pt x="5134" y="6"/>
                  <a:pt x="5165" y="6"/>
                </a:cubicBezTo>
                <a:cubicBezTo>
                  <a:pt x="5198" y="6"/>
                  <a:pt x="5223" y="28"/>
                  <a:pt x="5223" y="56"/>
                </a:cubicBezTo>
                <a:close/>
                <a:moveTo>
                  <a:pt x="5423" y="406"/>
                </a:moveTo>
                <a:cubicBezTo>
                  <a:pt x="5423" y="433"/>
                  <a:pt x="5435" y="445"/>
                  <a:pt x="5456" y="445"/>
                </a:cubicBezTo>
                <a:cubicBezTo>
                  <a:pt x="5474" y="445"/>
                  <a:pt x="5491" y="434"/>
                  <a:pt x="5512" y="408"/>
                </a:cubicBezTo>
                <a:cubicBezTo>
                  <a:pt x="5522" y="429"/>
                  <a:pt x="5522" y="429"/>
                  <a:pt x="5522" y="429"/>
                </a:cubicBezTo>
                <a:cubicBezTo>
                  <a:pt x="5500" y="469"/>
                  <a:pt x="5456" y="496"/>
                  <a:pt x="5416" y="496"/>
                </a:cubicBezTo>
                <a:cubicBezTo>
                  <a:pt x="5366" y="496"/>
                  <a:pt x="5333" y="468"/>
                  <a:pt x="5333" y="405"/>
                </a:cubicBezTo>
                <a:cubicBezTo>
                  <a:pt x="5333" y="229"/>
                  <a:pt x="5333" y="229"/>
                  <a:pt x="5333" y="229"/>
                </a:cubicBezTo>
                <a:cubicBezTo>
                  <a:pt x="5294" y="229"/>
                  <a:pt x="5294" y="229"/>
                  <a:pt x="5294" y="229"/>
                </a:cubicBezTo>
                <a:cubicBezTo>
                  <a:pt x="5294" y="210"/>
                  <a:pt x="5294" y="210"/>
                  <a:pt x="5294" y="210"/>
                </a:cubicBezTo>
                <a:cubicBezTo>
                  <a:pt x="5338" y="191"/>
                  <a:pt x="5388" y="138"/>
                  <a:pt x="5401" y="97"/>
                </a:cubicBezTo>
                <a:cubicBezTo>
                  <a:pt x="5423" y="97"/>
                  <a:pt x="5423" y="97"/>
                  <a:pt x="5423" y="97"/>
                </a:cubicBezTo>
                <a:cubicBezTo>
                  <a:pt x="5423" y="188"/>
                  <a:pt x="5423" y="188"/>
                  <a:pt x="5423" y="188"/>
                </a:cubicBezTo>
                <a:cubicBezTo>
                  <a:pt x="5519" y="188"/>
                  <a:pt x="5519" y="188"/>
                  <a:pt x="5519" y="188"/>
                </a:cubicBezTo>
                <a:cubicBezTo>
                  <a:pt x="5508" y="229"/>
                  <a:pt x="5508" y="229"/>
                  <a:pt x="5508" y="229"/>
                </a:cubicBezTo>
                <a:cubicBezTo>
                  <a:pt x="5423" y="229"/>
                  <a:pt x="5423" y="229"/>
                  <a:pt x="5423" y="229"/>
                </a:cubicBezTo>
                <a:lnTo>
                  <a:pt x="5423" y="406"/>
                </a:lnTo>
                <a:close/>
                <a:moveTo>
                  <a:pt x="5636" y="279"/>
                </a:moveTo>
                <a:cubicBezTo>
                  <a:pt x="5610" y="226"/>
                  <a:pt x="5598" y="212"/>
                  <a:pt x="5566" y="212"/>
                </a:cubicBezTo>
                <a:cubicBezTo>
                  <a:pt x="5566" y="188"/>
                  <a:pt x="5566" y="188"/>
                  <a:pt x="5566" y="188"/>
                </a:cubicBezTo>
                <a:cubicBezTo>
                  <a:pt x="5753" y="188"/>
                  <a:pt x="5753" y="188"/>
                  <a:pt x="5753" y="188"/>
                </a:cubicBezTo>
                <a:cubicBezTo>
                  <a:pt x="5753" y="212"/>
                  <a:pt x="5753" y="212"/>
                  <a:pt x="5753" y="212"/>
                </a:cubicBezTo>
                <a:cubicBezTo>
                  <a:pt x="5715" y="212"/>
                  <a:pt x="5709" y="227"/>
                  <a:pt x="5723" y="256"/>
                </a:cubicBezTo>
                <a:cubicBezTo>
                  <a:pt x="5784" y="382"/>
                  <a:pt x="5784" y="382"/>
                  <a:pt x="5784" y="382"/>
                </a:cubicBezTo>
                <a:cubicBezTo>
                  <a:pt x="5840" y="269"/>
                  <a:pt x="5840" y="269"/>
                  <a:pt x="5840" y="269"/>
                </a:cubicBezTo>
                <a:cubicBezTo>
                  <a:pt x="5855" y="238"/>
                  <a:pt x="5846" y="213"/>
                  <a:pt x="5802" y="212"/>
                </a:cubicBezTo>
                <a:cubicBezTo>
                  <a:pt x="5802" y="188"/>
                  <a:pt x="5802" y="188"/>
                  <a:pt x="5802" y="188"/>
                </a:cubicBezTo>
                <a:cubicBezTo>
                  <a:pt x="5938" y="188"/>
                  <a:pt x="5938" y="188"/>
                  <a:pt x="5938" y="188"/>
                </a:cubicBezTo>
                <a:cubicBezTo>
                  <a:pt x="5938" y="212"/>
                  <a:pt x="5938" y="212"/>
                  <a:pt x="5938" y="212"/>
                </a:cubicBezTo>
                <a:cubicBezTo>
                  <a:pt x="5905" y="219"/>
                  <a:pt x="5896" y="228"/>
                  <a:pt x="5875" y="270"/>
                </a:cubicBezTo>
                <a:cubicBezTo>
                  <a:pt x="5711" y="604"/>
                  <a:pt x="5711" y="604"/>
                  <a:pt x="5711" y="604"/>
                </a:cubicBezTo>
                <a:cubicBezTo>
                  <a:pt x="5693" y="641"/>
                  <a:pt x="5670" y="658"/>
                  <a:pt x="5644" y="658"/>
                </a:cubicBezTo>
                <a:cubicBezTo>
                  <a:pt x="5618" y="658"/>
                  <a:pt x="5598" y="641"/>
                  <a:pt x="5598" y="617"/>
                </a:cubicBezTo>
                <a:cubicBezTo>
                  <a:pt x="5598" y="605"/>
                  <a:pt x="5602" y="592"/>
                  <a:pt x="5609" y="586"/>
                </a:cubicBezTo>
                <a:cubicBezTo>
                  <a:pt x="5643" y="552"/>
                  <a:pt x="5682" y="598"/>
                  <a:pt x="5720" y="512"/>
                </a:cubicBezTo>
                <a:cubicBezTo>
                  <a:pt x="5735" y="480"/>
                  <a:pt x="5735" y="480"/>
                  <a:pt x="5735" y="480"/>
                </a:cubicBezTo>
                <a:lnTo>
                  <a:pt x="5636" y="279"/>
                </a:lnTo>
                <a:close/>
                <a:moveTo>
                  <a:pt x="364" y="34"/>
                </a:moveTo>
                <a:cubicBezTo>
                  <a:pt x="552" y="34"/>
                  <a:pt x="552" y="34"/>
                  <a:pt x="552" y="34"/>
                </a:cubicBezTo>
                <a:cubicBezTo>
                  <a:pt x="552" y="62"/>
                  <a:pt x="552" y="62"/>
                  <a:pt x="552" y="62"/>
                </a:cubicBezTo>
                <a:cubicBezTo>
                  <a:pt x="547" y="62"/>
                  <a:pt x="547" y="62"/>
                  <a:pt x="547" y="62"/>
                </a:cubicBezTo>
                <a:cubicBezTo>
                  <a:pt x="489" y="62"/>
                  <a:pt x="480" y="88"/>
                  <a:pt x="480" y="123"/>
                </a:cubicBezTo>
                <a:cubicBezTo>
                  <a:pt x="480" y="303"/>
                  <a:pt x="480" y="303"/>
                  <a:pt x="480" y="303"/>
                </a:cubicBezTo>
                <a:cubicBezTo>
                  <a:pt x="480" y="465"/>
                  <a:pt x="363" y="496"/>
                  <a:pt x="276" y="496"/>
                </a:cubicBezTo>
                <a:cubicBezTo>
                  <a:pt x="146" y="496"/>
                  <a:pt x="63" y="439"/>
                  <a:pt x="63" y="328"/>
                </a:cubicBezTo>
                <a:cubicBezTo>
                  <a:pt x="63" y="112"/>
                  <a:pt x="63" y="112"/>
                  <a:pt x="63" y="112"/>
                </a:cubicBezTo>
                <a:cubicBezTo>
                  <a:pt x="63" y="75"/>
                  <a:pt x="53" y="62"/>
                  <a:pt x="12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34"/>
                  <a:pt x="0" y="34"/>
                  <a:pt x="0" y="34"/>
                </a:cubicBezTo>
                <a:cubicBezTo>
                  <a:pt x="227" y="34"/>
                  <a:pt x="227" y="34"/>
                  <a:pt x="227" y="34"/>
                </a:cubicBezTo>
                <a:cubicBezTo>
                  <a:pt x="227" y="62"/>
                  <a:pt x="227" y="62"/>
                  <a:pt x="227" y="62"/>
                </a:cubicBezTo>
                <a:cubicBezTo>
                  <a:pt x="215" y="62"/>
                  <a:pt x="215" y="62"/>
                  <a:pt x="215" y="62"/>
                </a:cubicBezTo>
                <a:cubicBezTo>
                  <a:pt x="184" y="62"/>
                  <a:pt x="163" y="76"/>
                  <a:pt x="163" y="112"/>
                </a:cubicBezTo>
                <a:cubicBezTo>
                  <a:pt x="163" y="328"/>
                  <a:pt x="163" y="328"/>
                  <a:pt x="163" y="328"/>
                </a:cubicBezTo>
                <a:cubicBezTo>
                  <a:pt x="163" y="416"/>
                  <a:pt x="228" y="447"/>
                  <a:pt x="294" y="447"/>
                </a:cubicBezTo>
                <a:cubicBezTo>
                  <a:pt x="389" y="447"/>
                  <a:pt x="437" y="393"/>
                  <a:pt x="437" y="313"/>
                </a:cubicBezTo>
                <a:cubicBezTo>
                  <a:pt x="437" y="137"/>
                  <a:pt x="437" y="137"/>
                  <a:pt x="437" y="137"/>
                </a:cubicBezTo>
                <a:cubicBezTo>
                  <a:pt x="437" y="86"/>
                  <a:pt x="422" y="62"/>
                  <a:pt x="377" y="62"/>
                </a:cubicBezTo>
                <a:cubicBezTo>
                  <a:pt x="364" y="62"/>
                  <a:pt x="364" y="62"/>
                  <a:pt x="364" y="62"/>
                </a:cubicBezTo>
                <a:lnTo>
                  <a:pt x="364" y="34"/>
                </a:lnTo>
                <a:close/>
                <a:moveTo>
                  <a:pt x="667" y="405"/>
                </a:moveTo>
                <a:cubicBezTo>
                  <a:pt x="667" y="432"/>
                  <a:pt x="680" y="443"/>
                  <a:pt x="701" y="443"/>
                </a:cubicBezTo>
                <a:cubicBezTo>
                  <a:pt x="718" y="443"/>
                  <a:pt x="735" y="432"/>
                  <a:pt x="756" y="407"/>
                </a:cubicBezTo>
                <a:cubicBezTo>
                  <a:pt x="766" y="427"/>
                  <a:pt x="766" y="427"/>
                  <a:pt x="766" y="427"/>
                </a:cubicBezTo>
                <a:cubicBezTo>
                  <a:pt x="744" y="467"/>
                  <a:pt x="701" y="493"/>
                  <a:pt x="661" y="493"/>
                </a:cubicBezTo>
                <a:cubicBezTo>
                  <a:pt x="611" y="493"/>
                  <a:pt x="579" y="466"/>
                  <a:pt x="579" y="403"/>
                </a:cubicBezTo>
                <a:cubicBezTo>
                  <a:pt x="579" y="229"/>
                  <a:pt x="579" y="229"/>
                  <a:pt x="579" y="229"/>
                </a:cubicBezTo>
                <a:cubicBezTo>
                  <a:pt x="540" y="229"/>
                  <a:pt x="540" y="229"/>
                  <a:pt x="540" y="229"/>
                </a:cubicBezTo>
                <a:cubicBezTo>
                  <a:pt x="540" y="210"/>
                  <a:pt x="540" y="210"/>
                  <a:pt x="540" y="210"/>
                </a:cubicBezTo>
                <a:cubicBezTo>
                  <a:pt x="584" y="192"/>
                  <a:pt x="633" y="139"/>
                  <a:pt x="646" y="99"/>
                </a:cubicBezTo>
                <a:cubicBezTo>
                  <a:pt x="667" y="99"/>
                  <a:pt x="667" y="99"/>
                  <a:pt x="667" y="99"/>
                </a:cubicBezTo>
                <a:cubicBezTo>
                  <a:pt x="667" y="189"/>
                  <a:pt x="667" y="189"/>
                  <a:pt x="667" y="189"/>
                </a:cubicBezTo>
                <a:cubicBezTo>
                  <a:pt x="762" y="189"/>
                  <a:pt x="762" y="189"/>
                  <a:pt x="762" y="189"/>
                </a:cubicBezTo>
                <a:cubicBezTo>
                  <a:pt x="751" y="229"/>
                  <a:pt x="751" y="229"/>
                  <a:pt x="751" y="229"/>
                </a:cubicBezTo>
                <a:cubicBezTo>
                  <a:pt x="667" y="229"/>
                  <a:pt x="667" y="229"/>
                  <a:pt x="667" y="229"/>
                </a:cubicBezTo>
                <a:lnTo>
                  <a:pt x="667" y="405"/>
                </a:lnTo>
                <a:close/>
                <a:moveTo>
                  <a:pt x="1001" y="485"/>
                </a:moveTo>
                <a:cubicBezTo>
                  <a:pt x="799" y="485"/>
                  <a:pt x="799" y="485"/>
                  <a:pt x="799" y="485"/>
                </a:cubicBezTo>
                <a:cubicBezTo>
                  <a:pt x="799" y="462"/>
                  <a:pt x="799" y="462"/>
                  <a:pt x="799" y="462"/>
                </a:cubicBezTo>
                <a:cubicBezTo>
                  <a:pt x="804" y="462"/>
                  <a:pt x="804" y="462"/>
                  <a:pt x="804" y="462"/>
                </a:cubicBezTo>
                <a:cubicBezTo>
                  <a:pt x="834" y="462"/>
                  <a:pt x="845" y="449"/>
                  <a:pt x="845" y="412"/>
                </a:cubicBezTo>
                <a:cubicBezTo>
                  <a:pt x="845" y="293"/>
                  <a:pt x="845" y="293"/>
                  <a:pt x="845" y="293"/>
                </a:cubicBezTo>
                <a:cubicBezTo>
                  <a:pt x="845" y="261"/>
                  <a:pt x="841" y="253"/>
                  <a:pt x="819" y="245"/>
                </a:cubicBezTo>
                <a:cubicBezTo>
                  <a:pt x="799" y="236"/>
                  <a:pt x="799" y="236"/>
                  <a:pt x="799" y="236"/>
                </a:cubicBezTo>
                <a:cubicBezTo>
                  <a:pt x="799" y="218"/>
                  <a:pt x="799" y="218"/>
                  <a:pt x="799" y="218"/>
                </a:cubicBezTo>
                <a:cubicBezTo>
                  <a:pt x="918" y="173"/>
                  <a:pt x="918" y="173"/>
                  <a:pt x="918" y="173"/>
                </a:cubicBezTo>
                <a:cubicBezTo>
                  <a:pt x="934" y="173"/>
                  <a:pt x="934" y="173"/>
                  <a:pt x="934" y="173"/>
                </a:cubicBezTo>
                <a:cubicBezTo>
                  <a:pt x="934" y="255"/>
                  <a:pt x="934" y="255"/>
                  <a:pt x="934" y="255"/>
                </a:cubicBezTo>
                <a:cubicBezTo>
                  <a:pt x="935" y="255"/>
                  <a:pt x="935" y="255"/>
                  <a:pt x="935" y="255"/>
                </a:cubicBezTo>
                <a:cubicBezTo>
                  <a:pt x="962" y="202"/>
                  <a:pt x="974" y="181"/>
                  <a:pt x="998" y="181"/>
                </a:cubicBezTo>
                <a:cubicBezTo>
                  <a:pt x="1003" y="181"/>
                  <a:pt x="1009" y="182"/>
                  <a:pt x="1013" y="184"/>
                </a:cubicBezTo>
                <a:cubicBezTo>
                  <a:pt x="1070" y="205"/>
                  <a:pt x="1070" y="205"/>
                  <a:pt x="1070" y="205"/>
                </a:cubicBezTo>
                <a:cubicBezTo>
                  <a:pt x="1061" y="235"/>
                  <a:pt x="1050" y="261"/>
                  <a:pt x="1035" y="281"/>
                </a:cubicBezTo>
                <a:cubicBezTo>
                  <a:pt x="1013" y="273"/>
                  <a:pt x="986" y="263"/>
                  <a:pt x="976" y="263"/>
                </a:cubicBezTo>
                <a:cubicBezTo>
                  <a:pt x="962" y="263"/>
                  <a:pt x="950" y="274"/>
                  <a:pt x="934" y="296"/>
                </a:cubicBezTo>
                <a:cubicBezTo>
                  <a:pt x="934" y="414"/>
                  <a:pt x="934" y="414"/>
                  <a:pt x="934" y="414"/>
                </a:cubicBezTo>
                <a:cubicBezTo>
                  <a:pt x="934" y="449"/>
                  <a:pt x="945" y="462"/>
                  <a:pt x="982" y="462"/>
                </a:cubicBezTo>
                <a:cubicBezTo>
                  <a:pt x="1001" y="462"/>
                  <a:pt x="1001" y="462"/>
                  <a:pt x="1001" y="462"/>
                </a:cubicBezTo>
                <a:lnTo>
                  <a:pt x="1001" y="485"/>
                </a:lnTo>
                <a:close/>
                <a:moveTo>
                  <a:pt x="1386" y="401"/>
                </a:moveTo>
                <a:cubicBezTo>
                  <a:pt x="1345" y="458"/>
                  <a:pt x="1286" y="493"/>
                  <a:pt x="1230" y="493"/>
                </a:cubicBezTo>
                <a:cubicBezTo>
                  <a:pt x="1151" y="493"/>
                  <a:pt x="1098" y="432"/>
                  <a:pt x="1098" y="345"/>
                </a:cubicBezTo>
                <a:cubicBezTo>
                  <a:pt x="1098" y="249"/>
                  <a:pt x="1162" y="181"/>
                  <a:pt x="1253" y="181"/>
                </a:cubicBezTo>
                <a:cubicBezTo>
                  <a:pt x="1292" y="181"/>
                  <a:pt x="1322" y="194"/>
                  <a:pt x="1344" y="216"/>
                </a:cubicBezTo>
                <a:cubicBezTo>
                  <a:pt x="1387" y="259"/>
                  <a:pt x="1367" y="300"/>
                  <a:pt x="1392" y="313"/>
                </a:cubicBezTo>
                <a:cubicBezTo>
                  <a:pt x="1392" y="334"/>
                  <a:pt x="1392" y="334"/>
                  <a:pt x="1392" y="334"/>
                </a:cubicBezTo>
                <a:cubicBezTo>
                  <a:pt x="1191" y="334"/>
                  <a:pt x="1191" y="334"/>
                  <a:pt x="1191" y="334"/>
                </a:cubicBezTo>
                <a:cubicBezTo>
                  <a:pt x="1197" y="394"/>
                  <a:pt x="1238" y="440"/>
                  <a:pt x="1281" y="440"/>
                </a:cubicBezTo>
                <a:cubicBezTo>
                  <a:pt x="1307" y="440"/>
                  <a:pt x="1334" y="425"/>
                  <a:pt x="1369" y="387"/>
                </a:cubicBezTo>
                <a:lnTo>
                  <a:pt x="1386" y="401"/>
                </a:lnTo>
                <a:close/>
                <a:moveTo>
                  <a:pt x="1292" y="306"/>
                </a:moveTo>
                <a:cubicBezTo>
                  <a:pt x="1292" y="250"/>
                  <a:pt x="1272" y="216"/>
                  <a:pt x="1241" y="216"/>
                </a:cubicBezTo>
                <a:cubicBezTo>
                  <a:pt x="1211" y="216"/>
                  <a:pt x="1184" y="254"/>
                  <a:pt x="1189" y="306"/>
                </a:cubicBezTo>
                <a:lnTo>
                  <a:pt x="1292" y="306"/>
                </a:lnTo>
                <a:close/>
                <a:moveTo>
                  <a:pt x="1736" y="416"/>
                </a:moveTo>
                <a:cubicBezTo>
                  <a:pt x="1703" y="467"/>
                  <a:pt x="1652" y="493"/>
                  <a:pt x="1588" y="493"/>
                </a:cubicBezTo>
                <a:cubicBezTo>
                  <a:pt x="1500" y="493"/>
                  <a:pt x="1436" y="433"/>
                  <a:pt x="1436" y="350"/>
                </a:cubicBezTo>
                <a:cubicBezTo>
                  <a:pt x="1436" y="255"/>
                  <a:pt x="1518" y="181"/>
                  <a:pt x="1624" y="181"/>
                </a:cubicBezTo>
                <a:cubicBezTo>
                  <a:pt x="1686" y="181"/>
                  <a:pt x="1733" y="207"/>
                  <a:pt x="1733" y="243"/>
                </a:cubicBezTo>
                <a:cubicBezTo>
                  <a:pt x="1733" y="265"/>
                  <a:pt x="1719" y="279"/>
                  <a:pt x="1696" y="279"/>
                </a:cubicBezTo>
                <a:cubicBezTo>
                  <a:pt x="1646" y="279"/>
                  <a:pt x="1635" y="215"/>
                  <a:pt x="1593" y="215"/>
                </a:cubicBezTo>
                <a:cubicBezTo>
                  <a:pt x="1556" y="215"/>
                  <a:pt x="1532" y="259"/>
                  <a:pt x="1532" y="324"/>
                </a:cubicBezTo>
                <a:cubicBezTo>
                  <a:pt x="1532" y="403"/>
                  <a:pt x="1569" y="456"/>
                  <a:pt x="1622" y="456"/>
                </a:cubicBezTo>
                <a:cubicBezTo>
                  <a:pt x="1655" y="456"/>
                  <a:pt x="1686" y="439"/>
                  <a:pt x="1715" y="404"/>
                </a:cubicBezTo>
                <a:lnTo>
                  <a:pt x="1736" y="416"/>
                </a:lnTo>
                <a:close/>
                <a:moveTo>
                  <a:pt x="1894" y="412"/>
                </a:moveTo>
                <a:cubicBezTo>
                  <a:pt x="1894" y="458"/>
                  <a:pt x="1906" y="462"/>
                  <a:pt x="1932" y="462"/>
                </a:cubicBezTo>
                <a:cubicBezTo>
                  <a:pt x="1939" y="462"/>
                  <a:pt x="1939" y="462"/>
                  <a:pt x="1939" y="462"/>
                </a:cubicBezTo>
                <a:cubicBezTo>
                  <a:pt x="1939" y="485"/>
                  <a:pt x="1939" y="485"/>
                  <a:pt x="1939" y="485"/>
                </a:cubicBezTo>
                <a:cubicBezTo>
                  <a:pt x="1755" y="485"/>
                  <a:pt x="1755" y="485"/>
                  <a:pt x="1755" y="485"/>
                </a:cubicBezTo>
                <a:cubicBezTo>
                  <a:pt x="1755" y="462"/>
                  <a:pt x="1755" y="462"/>
                  <a:pt x="1755" y="462"/>
                </a:cubicBezTo>
                <a:cubicBezTo>
                  <a:pt x="1765" y="462"/>
                  <a:pt x="1765" y="462"/>
                  <a:pt x="1765" y="462"/>
                </a:cubicBezTo>
                <a:cubicBezTo>
                  <a:pt x="1802" y="462"/>
                  <a:pt x="1805" y="448"/>
                  <a:pt x="1805" y="409"/>
                </a:cubicBezTo>
                <a:cubicBezTo>
                  <a:pt x="1805" y="92"/>
                  <a:pt x="1805" y="92"/>
                  <a:pt x="1805" y="92"/>
                </a:cubicBezTo>
                <a:cubicBezTo>
                  <a:pt x="1805" y="71"/>
                  <a:pt x="1802" y="66"/>
                  <a:pt x="1782" y="59"/>
                </a:cubicBezTo>
                <a:cubicBezTo>
                  <a:pt x="1761" y="52"/>
                  <a:pt x="1761" y="52"/>
                  <a:pt x="1761" y="52"/>
                </a:cubicBezTo>
                <a:cubicBezTo>
                  <a:pt x="1761" y="35"/>
                  <a:pt x="1761" y="35"/>
                  <a:pt x="1761" y="35"/>
                </a:cubicBezTo>
                <a:cubicBezTo>
                  <a:pt x="1876" y="0"/>
                  <a:pt x="1876" y="0"/>
                  <a:pt x="1876" y="0"/>
                </a:cubicBezTo>
                <a:cubicBezTo>
                  <a:pt x="1894" y="0"/>
                  <a:pt x="1894" y="0"/>
                  <a:pt x="1894" y="0"/>
                </a:cubicBezTo>
                <a:cubicBezTo>
                  <a:pt x="1894" y="236"/>
                  <a:pt x="1894" y="236"/>
                  <a:pt x="1894" y="236"/>
                </a:cubicBezTo>
                <a:cubicBezTo>
                  <a:pt x="1934" y="208"/>
                  <a:pt x="1987" y="181"/>
                  <a:pt x="2024" y="181"/>
                </a:cubicBezTo>
                <a:cubicBezTo>
                  <a:pt x="2078" y="181"/>
                  <a:pt x="2104" y="224"/>
                  <a:pt x="2104" y="310"/>
                </a:cubicBezTo>
                <a:cubicBezTo>
                  <a:pt x="2104" y="406"/>
                  <a:pt x="2104" y="406"/>
                  <a:pt x="2104" y="406"/>
                </a:cubicBezTo>
                <a:cubicBezTo>
                  <a:pt x="2104" y="449"/>
                  <a:pt x="2109" y="462"/>
                  <a:pt x="2136" y="462"/>
                </a:cubicBezTo>
                <a:cubicBezTo>
                  <a:pt x="2143" y="462"/>
                  <a:pt x="2143" y="462"/>
                  <a:pt x="2143" y="462"/>
                </a:cubicBezTo>
                <a:cubicBezTo>
                  <a:pt x="2143" y="485"/>
                  <a:pt x="2143" y="485"/>
                  <a:pt x="2143" y="485"/>
                </a:cubicBezTo>
                <a:cubicBezTo>
                  <a:pt x="1972" y="485"/>
                  <a:pt x="1972" y="485"/>
                  <a:pt x="1972" y="485"/>
                </a:cubicBezTo>
                <a:cubicBezTo>
                  <a:pt x="1972" y="462"/>
                  <a:pt x="1972" y="462"/>
                  <a:pt x="1972" y="462"/>
                </a:cubicBezTo>
                <a:cubicBezTo>
                  <a:pt x="1978" y="462"/>
                  <a:pt x="1978" y="462"/>
                  <a:pt x="1978" y="462"/>
                </a:cubicBezTo>
                <a:cubicBezTo>
                  <a:pt x="2008" y="462"/>
                  <a:pt x="2015" y="451"/>
                  <a:pt x="2015" y="409"/>
                </a:cubicBezTo>
                <a:cubicBezTo>
                  <a:pt x="2015" y="300"/>
                  <a:pt x="2015" y="300"/>
                  <a:pt x="2015" y="300"/>
                </a:cubicBezTo>
                <a:cubicBezTo>
                  <a:pt x="2015" y="261"/>
                  <a:pt x="1997" y="236"/>
                  <a:pt x="1968" y="236"/>
                </a:cubicBezTo>
                <a:cubicBezTo>
                  <a:pt x="1948" y="236"/>
                  <a:pt x="1919" y="247"/>
                  <a:pt x="1894" y="263"/>
                </a:cubicBezTo>
                <a:lnTo>
                  <a:pt x="1894" y="412"/>
                </a:lnTo>
                <a:close/>
                <a:moveTo>
                  <a:pt x="2302" y="405"/>
                </a:moveTo>
                <a:cubicBezTo>
                  <a:pt x="2302" y="432"/>
                  <a:pt x="2314" y="443"/>
                  <a:pt x="2335" y="443"/>
                </a:cubicBezTo>
                <a:cubicBezTo>
                  <a:pt x="2353" y="443"/>
                  <a:pt x="2369" y="432"/>
                  <a:pt x="2390" y="407"/>
                </a:cubicBezTo>
                <a:cubicBezTo>
                  <a:pt x="2400" y="427"/>
                  <a:pt x="2400" y="427"/>
                  <a:pt x="2400" y="427"/>
                </a:cubicBezTo>
                <a:cubicBezTo>
                  <a:pt x="2379" y="467"/>
                  <a:pt x="2335" y="493"/>
                  <a:pt x="2295" y="493"/>
                </a:cubicBezTo>
                <a:cubicBezTo>
                  <a:pt x="2246" y="493"/>
                  <a:pt x="2213" y="466"/>
                  <a:pt x="2213" y="403"/>
                </a:cubicBezTo>
                <a:cubicBezTo>
                  <a:pt x="2213" y="229"/>
                  <a:pt x="2213" y="229"/>
                  <a:pt x="2213" y="229"/>
                </a:cubicBezTo>
                <a:cubicBezTo>
                  <a:pt x="2175" y="229"/>
                  <a:pt x="2175" y="229"/>
                  <a:pt x="2175" y="229"/>
                </a:cubicBezTo>
                <a:cubicBezTo>
                  <a:pt x="2175" y="210"/>
                  <a:pt x="2175" y="210"/>
                  <a:pt x="2175" y="210"/>
                </a:cubicBezTo>
                <a:cubicBezTo>
                  <a:pt x="2218" y="192"/>
                  <a:pt x="2268" y="139"/>
                  <a:pt x="2281" y="99"/>
                </a:cubicBezTo>
                <a:cubicBezTo>
                  <a:pt x="2302" y="99"/>
                  <a:pt x="2302" y="99"/>
                  <a:pt x="2302" y="99"/>
                </a:cubicBezTo>
                <a:cubicBezTo>
                  <a:pt x="2302" y="189"/>
                  <a:pt x="2302" y="189"/>
                  <a:pt x="2302" y="189"/>
                </a:cubicBezTo>
                <a:cubicBezTo>
                  <a:pt x="2397" y="189"/>
                  <a:pt x="2397" y="189"/>
                  <a:pt x="2397" y="189"/>
                </a:cubicBezTo>
                <a:cubicBezTo>
                  <a:pt x="2386" y="229"/>
                  <a:pt x="2386" y="229"/>
                  <a:pt x="2386" y="229"/>
                </a:cubicBezTo>
                <a:cubicBezTo>
                  <a:pt x="2302" y="229"/>
                  <a:pt x="2302" y="229"/>
                  <a:pt x="2302" y="229"/>
                </a:cubicBezTo>
                <a:lnTo>
                  <a:pt x="2302" y="40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11B36AB-ABFF-4A2C-83EB-B85CFC95F73A}"/>
              </a:ext>
            </a:extLst>
          </p:cNvPr>
          <p:cNvSpPr txBox="1"/>
          <p:nvPr userDrawn="1"/>
        </p:nvSpPr>
        <p:spPr>
          <a:xfrm>
            <a:off x="2701091" y="4573062"/>
            <a:ext cx="6566308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1400" dirty="0" err="1">
                <a:solidFill>
                  <a:schemeClr val="tx1"/>
                </a:solidFill>
              </a:rPr>
              <a:t>Inorganic</a:t>
            </a:r>
            <a:r>
              <a:rPr lang="nl-NL" sz="1400" dirty="0">
                <a:solidFill>
                  <a:schemeClr val="tx1"/>
                </a:solidFill>
              </a:rPr>
              <a:t> Chemistry </a:t>
            </a:r>
            <a:r>
              <a:rPr lang="nl-NL" sz="1400" dirty="0" err="1">
                <a:solidFill>
                  <a:schemeClr val="tx1"/>
                </a:solidFill>
              </a:rPr>
              <a:t>and</a:t>
            </a:r>
            <a:r>
              <a:rPr lang="nl-NL" sz="1400" dirty="0">
                <a:solidFill>
                  <a:schemeClr val="tx1"/>
                </a:solidFill>
              </a:rPr>
              <a:t> </a:t>
            </a:r>
            <a:r>
              <a:rPr lang="nl-NL" sz="1400" dirty="0" err="1">
                <a:solidFill>
                  <a:schemeClr val="tx1"/>
                </a:solidFill>
              </a:rPr>
              <a:t>Catalysis</a:t>
            </a:r>
            <a:endParaRPr lang="nl-NL" sz="1400" dirty="0">
              <a:solidFill>
                <a:schemeClr val="tx1"/>
              </a:solidFill>
            </a:endParaRPr>
          </a:p>
          <a:p>
            <a:pPr algn="l"/>
            <a:r>
              <a:rPr lang="nl-NL" sz="1400" dirty="0" err="1">
                <a:solidFill>
                  <a:schemeClr val="tx1"/>
                </a:solidFill>
              </a:rPr>
              <a:t>Debye</a:t>
            </a:r>
            <a:r>
              <a:rPr lang="nl-NL" sz="1400" dirty="0">
                <a:solidFill>
                  <a:schemeClr val="tx1"/>
                </a:solidFill>
              </a:rPr>
              <a:t> </a:t>
            </a:r>
            <a:r>
              <a:rPr lang="nl-NL" sz="1400" dirty="0" err="1">
                <a:solidFill>
                  <a:schemeClr val="tx1"/>
                </a:solidFill>
              </a:rPr>
              <a:t>Institute</a:t>
            </a:r>
            <a:r>
              <a:rPr lang="nl-NL" sz="1400" dirty="0">
                <a:solidFill>
                  <a:schemeClr val="tx1"/>
                </a:solidFill>
              </a:rPr>
              <a:t> </a:t>
            </a:r>
            <a:r>
              <a:rPr lang="nl-NL" sz="1400" dirty="0" err="1">
                <a:solidFill>
                  <a:schemeClr val="tx1"/>
                </a:solidFill>
              </a:rPr>
              <a:t>for</a:t>
            </a:r>
            <a:r>
              <a:rPr lang="nl-NL" sz="1400" dirty="0">
                <a:solidFill>
                  <a:schemeClr val="tx1"/>
                </a:solidFill>
              </a:rPr>
              <a:t> </a:t>
            </a:r>
            <a:r>
              <a:rPr lang="nl-NL" sz="1400" dirty="0" err="1">
                <a:solidFill>
                  <a:schemeClr val="tx1"/>
                </a:solidFill>
              </a:rPr>
              <a:t>Nanomaterials</a:t>
            </a:r>
            <a:r>
              <a:rPr lang="nl-NL" sz="1400" dirty="0">
                <a:solidFill>
                  <a:schemeClr val="tx1"/>
                </a:solidFill>
              </a:rPr>
              <a:t> Science</a:t>
            </a:r>
          </a:p>
          <a:p>
            <a:pPr algn="l"/>
            <a:r>
              <a:rPr lang="nl-NL" sz="1400" dirty="0">
                <a:solidFill>
                  <a:schemeClr val="tx1"/>
                </a:solidFill>
              </a:rPr>
              <a:t>Utrecht, The Netherlands</a:t>
            </a:r>
          </a:p>
        </p:txBody>
      </p:sp>
      <p:sp>
        <p:nvSpPr>
          <p:cNvPr id="71" name="Text Placeholder 7">
            <a:extLst>
              <a:ext uri="{FF2B5EF4-FFF2-40B4-BE49-F238E27FC236}">
                <a16:creationId xmlns:a16="http://schemas.microsoft.com/office/drawing/2014/main" id="{3D88E739-8158-4BC0-8F4A-BD4B6DEDBC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2182" y="557535"/>
            <a:ext cx="4964407" cy="432048"/>
          </a:xfrm>
        </p:spPr>
        <p:txBody>
          <a:bodyPr anchor="ctr"/>
          <a:lstStyle>
            <a:lvl1pPr algn="r">
              <a:defRPr sz="1400" b="0" baseline="0"/>
            </a:lvl1pPr>
          </a:lstStyle>
          <a:p>
            <a:pPr lvl="0"/>
            <a:r>
              <a:rPr lang="nl-NL" dirty="0"/>
              <a:t>International Science Conference</a:t>
            </a:r>
            <a:br>
              <a:rPr lang="nl-NL" dirty="0"/>
            </a:br>
            <a:r>
              <a:rPr lang="nl-NL" dirty="0"/>
              <a:t>Science City, </a:t>
            </a:r>
            <a:fld id="{75E1A940-A656-4F81-B4F8-BC670732FC84}" type="datetime3">
              <a:rPr lang="en-US" smtClean="0"/>
              <a:t>28 October 2018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hite + imag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9F183073-10E5-1148-8165-AEA6349E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9307" y="512911"/>
            <a:ext cx="1866421" cy="2160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2133EB5A-69B9-1740-8101-0C004BB7D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3646" y="1196750"/>
            <a:ext cx="5583014" cy="4603578"/>
          </a:xfrm>
          <a:prstGeom prst="rect">
            <a:avLst/>
          </a:prstGeom>
        </p:spPr>
        <p:txBody>
          <a:bodyPr anchor="ctr" anchorCtr="0"/>
          <a:lstStyle>
            <a:lvl1pPr algn="ctr">
              <a:defRPr sz="4099" b="0" i="1">
                <a:latin typeface="Merriweather Light" pitchFamily="2" charset="77"/>
              </a:defRPr>
            </a:lvl1pPr>
          </a:lstStyle>
          <a:p>
            <a:r>
              <a:rPr lang="en-GB" dirty="0"/>
              <a:t>Place your attention-grabbing headline here</a:t>
            </a:r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509A3404-C322-574D-996D-93CFC2296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3645" y="6084056"/>
            <a:ext cx="5583014" cy="217169"/>
          </a:xfrm>
          <a:prstGeom prst="rect">
            <a:avLst/>
          </a:prstGeom>
        </p:spPr>
        <p:txBody>
          <a:bodyPr/>
          <a:lstStyle>
            <a:lvl1pPr algn="ctr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Name </a:t>
            </a:r>
            <a:r>
              <a:rPr lang="nl-NL" dirty="0" err="1"/>
              <a:t>Lastname</a:t>
            </a:r>
            <a:endParaRPr lang="nl-NL" dirty="0"/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D6F025CA-08AA-BB4D-A7AA-3CD26CC85F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6462" y="6309175"/>
            <a:ext cx="5580197" cy="270592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Job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0899AEA0-D03E-3444-8E81-C754D975C6B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75341" y="1196751"/>
            <a:ext cx="5561152" cy="5292950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</a:p>
        </p:txBody>
      </p:sp>
      <p:sp>
        <p:nvSpPr>
          <p:cNvPr id="13" name="Tijdelijke aanduiding voor tekst 30">
            <a:extLst>
              <a:ext uri="{FF2B5EF4-FFF2-40B4-BE49-F238E27FC236}">
                <a16:creationId xmlns:a16="http://schemas.microsoft.com/office/drawing/2014/main" id="{7D271618-79F1-014C-8317-A706919B0E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81163" y="501835"/>
            <a:ext cx="6994758" cy="227101"/>
          </a:xfrm>
          <a:prstGeom prst="rect">
            <a:avLst/>
          </a:prstGeom>
        </p:spPr>
        <p:txBody>
          <a:bodyPr/>
          <a:lstStyle>
            <a:lvl1pPr marL="0" marR="0" indent="0" algn="ctr" defTabSz="91412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i="0" u="none" cap="all" spc="5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Name sub-</a:t>
            </a:r>
            <a:r>
              <a:rPr lang="nl-NL" dirty="0" err="1"/>
              <a:t>sender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78F8814-A3C8-3D4D-800C-835B328FB7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3239815" cy="127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771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8" orient="horz" pos="754">
          <p15:clr>
            <a:srgbClr val="FBAE40"/>
          </p15:clr>
        </p15:guide>
        <p15:guide id="19" orient="horz" pos="211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white + image + partner logo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9F183073-10E5-1148-8165-AEA6349E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9307" y="512911"/>
            <a:ext cx="1866421" cy="2160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2133EB5A-69B9-1740-8101-0C004BB7D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3646" y="1196750"/>
            <a:ext cx="6984795" cy="2232237"/>
          </a:xfrm>
          <a:prstGeom prst="rect">
            <a:avLst/>
          </a:prstGeom>
        </p:spPr>
        <p:txBody>
          <a:bodyPr anchor="ctr" anchorCtr="0"/>
          <a:lstStyle>
            <a:lvl1pPr algn="ctr">
              <a:defRPr sz="4099" b="0" i="1">
                <a:latin typeface="Merriweather Light" pitchFamily="2" charset="77"/>
              </a:defRPr>
            </a:lvl1pPr>
          </a:lstStyle>
          <a:p>
            <a:r>
              <a:rPr lang="en-GB" dirty="0"/>
              <a:t>Place your attention-grabbing headline here</a:t>
            </a:r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509A3404-C322-574D-996D-93CFC2296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3645" y="6084056"/>
            <a:ext cx="7011057" cy="217169"/>
          </a:xfrm>
          <a:prstGeom prst="rect">
            <a:avLst/>
          </a:prstGeom>
        </p:spPr>
        <p:txBody>
          <a:bodyPr/>
          <a:lstStyle>
            <a:lvl1pPr algn="ctr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Name </a:t>
            </a:r>
            <a:r>
              <a:rPr lang="nl-NL" dirty="0" err="1"/>
              <a:t>Lastname</a:t>
            </a:r>
            <a:endParaRPr lang="nl-NL" dirty="0"/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D6F025CA-08AA-BB4D-A7AA-3CD26CC85F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6462" y="6309175"/>
            <a:ext cx="7008239" cy="270592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Job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0899AEA0-D03E-3444-8E81-C754D975C6B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643623" y="1196751"/>
            <a:ext cx="4192870" cy="5292950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</a:p>
        </p:txBody>
      </p:sp>
      <p:sp>
        <p:nvSpPr>
          <p:cNvPr id="13" name="Tijdelijke aanduiding voor tekst 30">
            <a:extLst>
              <a:ext uri="{FF2B5EF4-FFF2-40B4-BE49-F238E27FC236}">
                <a16:creationId xmlns:a16="http://schemas.microsoft.com/office/drawing/2014/main" id="{7D271618-79F1-014C-8317-A706919B0E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81163" y="501835"/>
            <a:ext cx="6994758" cy="227101"/>
          </a:xfrm>
          <a:prstGeom prst="rect">
            <a:avLst/>
          </a:prstGeom>
        </p:spPr>
        <p:txBody>
          <a:bodyPr/>
          <a:lstStyle>
            <a:lvl1pPr marL="0" marR="0" indent="0" algn="ctr" defTabSz="91412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i="0" u="none" cap="all" spc="5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Name sub-</a:t>
            </a:r>
            <a:r>
              <a:rPr lang="nl-NL" dirty="0" err="1"/>
              <a:t>sender</a:t>
            </a:r>
            <a:endParaRPr lang="nl-NL" dirty="0"/>
          </a:p>
        </p:txBody>
      </p:sp>
      <p:sp>
        <p:nvSpPr>
          <p:cNvPr id="24" name="Tijdelijke aanduiding voor afbeelding 2">
            <a:extLst>
              <a:ext uri="{FF2B5EF4-FFF2-40B4-BE49-F238E27FC236}">
                <a16:creationId xmlns:a16="http://schemas.microsoft.com/office/drawing/2014/main" id="{96590D88-6BBF-A34E-AAB8-6A3B3F4F8EB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59907" y="3979535"/>
            <a:ext cx="1886743" cy="783612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logo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25" name="Tijdelijke aanduiding voor afbeelding 2">
            <a:extLst>
              <a:ext uri="{FF2B5EF4-FFF2-40B4-BE49-F238E27FC236}">
                <a16:creationId xmlns:a16="http://schemas.microsoft.com/office/drawing/2014/main" id="{9781CBC6-4D2D-9B44-8C61-BA988AC5EA8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914325" y="3979535"/>
            <a:ext cx="1886743" cy="783612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logo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26" name="Tijdelijke aanduiding voor afbeelding 2">
            <a:extLst>
              <a:ext uri="{FF2B5EF4-FFF2-40B4-BE49-F238E27FC236}">
                <a16:creationId xmlns:a16="http://schemas.microsoft.com/office/drawing/2014/main" id="{F3CB498F-9E16-7340-824A-5B69DEB636A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57959" y="3979535"/>
            <a:ext cx="1886743" cy="783612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logo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27" name="Tijdelijke aanduiding voor tekst 34">
            <a:extLst>
              <a:ext uri="{FF2B5EF4-FFF2-40B4-BE49-F238E27FC236}">
                <a16:creationId xmlns:a16="http://schemas.microsoft.com/office/drawing/2014/main" id="{D85BB5FF-F717-044D-8E9C-DCEFD8761E4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8049" y="3602573"/>
            <a:ext cx="5578609" cy="27059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GB" noProof="0" dirty="0"/>
              <a:t>Partners</a:t>
            </a:r>
          </a:p>
        </p:txBody>
      </p:sp>
      <p:sp>
        <p:nvSpPr>
          <p:cNvPr id="28" name="Tijdelijke aanduiding voor afbeelding 2">
            <a:extLst>
              <a:ext uri="{FF2B5EF4-FFF2-40B4-BE49-F238E27FC236}">
                <a16:creationId xmlns:a16="http://schemas.microsoft.com/office/drawing/2014/main" id="{9E39B1AE-9C41-2A43-8322-F2385CDD76E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70690" y="4892702"/>
            <a:ext cx="1886743" cy="783612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logo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29" name="Tijdelijke aanduiding voor afbeelding 2">
            <a:extLst>
              <a:ext uri="{FF2B5EF4-FFF2-40B4-BE49-F238E27FC236}">
                <a16:creationId xmlns:a16="http://schemas.microsoft.com/office/drawing/2014/main" id="{906E6FE3-27E3-F44A-BCCB-0BFB91A7058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914325" y="4892702"/>
            <a:ext cx="1886743" cy="783612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logo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30" name="Tijdelijke aanduiding voor afbeelding 2">
            <a:extLst>
              <a:ext uri="{FF2B5EF4-FFF2-40B4-BE49-F238E27FC236}">
                <a16:creationId xmlns:a16="http://schemas.microsoft.com/office/drawing/2014/main" id="{D4208AEC-A18D-7948-B0D2-36515B5214D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459521" y="4892702"/>
            <a:ext cx="1886743" cy="783612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logo </a:t>
            </a:r>
            <a:r>
              <a:rPr lang="nl-NL" dirty="0" err="1"/>
              <a:t>here</a:t>
            </a:r>
            <a:endParaRPr lang="nl-NL" dirty="0"/>
          </a:p>
        </p:txBody>
      </p: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0E4A6470-CC6A-4740-8821-4CBA8B5017EA}"/>
              </a:ext>
            </a:extLst>
          </p:cNvPr>
          <p:cNvCxnSpPr>
            <a:cxnSpLocks/>
          </p:cNvCxnSpPr>
          <p:nvPr userDrawn="1"/>
        </p:nvCxnSpPr>
        <p:spPr>
          <a:xfrm>
            <a:off x="359907" y="3873165"/>
            <a:ext cx="698479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41DFEBCF-DE1F-8241-84A8-78A5B8837C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3239815" cy="127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84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8" orient="horz" pos="754">
          <p15:clr>
            <a:srgbClr val="FBAE40"/>
          </p15:clr>
        </p15:guide>
        <p15:guide id="19" orient="horz" pos="211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nly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C1824C1D-4906-3A4A-B5A7-7CF6C4EB7B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17147" y="1196975"/>
            <a:ext cx="7557707" cy="1253617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299" b="1" i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5E1B5542-E518-FB47-95E8-2B71A026A2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17147" y="2450593"/>
            <a:ext cx="7557707" cy="3443316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2199" b="0" i="0" kern="1200" baseline="0" dirty="0" err="1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Molorepudit</a:t>
            </a:r>
            <a:r>
              <a:rPr lang="nl-NL" dirty="0"/>
              <a:t> </a:t>
            </a:r>
            <a:r>
              <a:rPr lang="nl-NL" dirty="0" err="1"/>
              <a:t>ressimus</a:t>
            </a:r>
            <a:r>
              <a:rPr lang="nl-NL" dirty="0"/>
              <a:t> </a:t>
            </a:r>
            <a:r>
              <a:rPr lang="nl-NL" dirty="0" err="1"/>
              <a:t>exeri</a:t>
            </a:r>
            <a:r>
              <a:rPr lang="nl-NL" dirty="0"/>
              <a:t> </a:t>
            </a:r>
            <a:r>
              <a:rPr lang="nl-NL" dirty="0" err="1"/>
              <a:t>nus</a:t>
            </a:r>
            <a:r>
              <a:rPr lang="nl-NL" dirty="0"/>
              <a:t> et </a:t>
            </a:r>
            <a:r>
              <a:rPr lang="nl-NL" dirty="0" err="1"/>
              <a:t>ipienda</a:t>
            </a:r>
            <a:r>
              <a:rPr lang="nl-NL" dirty="0"/>
              <a:t> et </a:t>
            </a:r>
            <a:r>
              <a:rPr lang="nl-NL" dirty="0" err="1"/>
              <a:t>adiantot</a:t>
            </a:r>
            <a:r>
              <a:rPr lang="nl-NL" dirty="0"/>
              <a:t> </a:t>
            </a:r>
            <a:r>
              <a:rPr lang="nl-NL" dirty="0" err="1"/>
              <a:t>Ique</a:t>
            </a:r>
            <a:r>
              <a:rPr lang="nl-NL" dirty="0"/>
              <a:t> </a:t>
            </a:r>
            <a:r>
              <a:rPr lang="nl-NL" dirty="0" err="1"/>
              <a:t>niminti</a:t>
            </a:r>
            <a:r>
              <a:rPr lang="nl-NL" dirty="0"/>
              <a:t> </a:t>
            </a:r>
            <a:r>
              <a:rPr lang="nl-NL" dirty="0" err="1"/>
              <a:t>nonsendaecae</a:t>
            </a:r>
            <a:r>
              <a:rPr lang="nl-NL" dirty="0"/>
              <a:t> </a:t>
            </a:r>
            <a:r>
              <a:rPr lang="nl-NL" dirty="0" err="1"/>
              <a:t>volor</a:t>
            </a:r>
            <a:r>
              <a:rPr lang="nl-NL" dirty="0"/>
              <a:t> a ad et ut </a:t>
            </a:r>
            <a:r>
              <a:rPr lang="nl-NL" dirty="0" err="1"/>
              <a:t>eum</a:t>
            </a:r>
            <a:r>
              <a:rPr lang="nl-NL" dirty="0"/>
              <a:t> se pos mos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ulpa</a:t>
            </a:r>
            <a:r>
              <a:rPr lang="nl-NL" dirty="0"/>
              <a:t> </a:t>
            </a:r>
            <a:r>
              <a:rPr lang="nl-NL" dirty="0" err="1"/>
              <a:t>vitas</a:t>
            </a:r>
            <a:r>
              <a:rPr lang="nl-NL" dirty="0"/>
              <a:t> </a:t>
            </a:r>
            <a:r>
              <a:rPr lang="nl-NL" dirty="0" err="1"/>
              <a:t>aut</a:t>
            </a:r>
            <a:r>
              <a:rPr lang="nl-NL" dirty="0"/>
              <a:t> </a:t>
            </a:r>
            <a:r>
              <a:rPr lang="nl-NL" dirty="0" err="1"/>
              <a:t>quia</a:t>
            </a:r>
            <a:r>
              <a:rPr lang="nl-NL" dirty="0"/>
              <a:t> </a:t>
            </a:r>
            <a:r>
              <a:rPr lang="nl-NL" dirty="0" err="1"/>
              <a:t>doluptio</a:t>
            </a:r>
            <a:r>
              <a:rPr lang="nl-NL" dirty="0"/>
              <a:t> </a:t>
            </a:r>
            <a:r>
              <a:rPr lang="nl-NL" dirty="0" err="1"/>
              <a:t>iduciis</a:t>
            </a:r>
            <a:r>
              <a:rPr lang="nl-NL" dirty="0"/>
              <a:t> </a:t>
            </a:r>
            <a:r>
              <a:rPr lang="nl-NL" dirty="0" err="1"/>
              <a:t>sedis</a:t>
            </a:r>
            <a:r>
              <a:rPr lang="nl-NL" dirty="0"/>
              <a:t> </a:t>
            </a:r>
            <a:r>
              <a:rPr lang="nl-NL" dirty="0" err="1"/>
              <a:t>sitat</a:t>
            </a:r>
            <a:r>
              <a:rPr lang="nl-NL" dirty="0"/>
              <a:t> es </a:t>
            </a:r>
            <a:r>
              <a:rPr lang="nl-NL" dirty="0" err="1"/>
              <a:t>nihition</a:t>
            </a:r>
            <a:r>
              <a:rPr lang="nl-NL" dirty="0"/>
              <a:t> </a:t>
            </a:r>
            <a:r>
              <a:rPr lang="nl-NL" dirty="0" err="1"/>
              <a:t>nonsecturi</a:t>
            </a:r>
            <a:r>
              <a:rPr lang="nl-NL" dirty="0"/>
              <a:t> </a:t>
            </a:r>
            <a:r>
              <a:rPr lang="nl-NL" dirty="0" err="1"/>
              <a:t>officidis</a:t>
            </a:r>
            <a:r>
              <a:rPr lang="nl-NL" dirty="0"/>
              <a:t> ex et que </a:t>
            </a:r>
            <a:r>
              <a:rPr lang="nl-NL" dirty="0" err="1"/>
              <a:t>esecto</a:t>
            </a:r>
            <a:r>
              <a:rPr lang="nl-NL" dirty="0"/>
              <a:t> </a:t>
            </a:r>
            <a:r>
              <a:rPr lang="nl-NL" dirty="0" err="1"/>
              <a:t>dolorumenis</a:t>
            </a:r>
            <a:r>
              <a:rPr lang="nl-NL" dirty="0"/>
              <a:t> </a:t>
            </a:r>
            <a:r>
              <a:rPr lang="nl-NL" dirty="0" err="1"/>
              <a:t>aritat</a:t>
            </a:r>
            <a:r>
              <a:rPr lang="nl-NL" dirty="0"/>
              <a:t> et des </a:t>
            </a:r>
            <a:r>
              <a:rPr lang="nl-NL" dirty="0" err="1"/>
              <a:t>earcit</a:t>
            </a:r>
            <a:r>
              <a:rPr lang="nl-NL" dirty="0"/>
              <a:t>, </a:t>
            </a:r>
            <a:r>
              <a:rPr lang="nl-NL" dirty="0" err="1"/>
              <a:t>ium</a:t>
            </a:r>
            <a:r>
              <a:rPr lang="nl-NL" dirty="0"/>
              <a:t> ad </a:t>
            </a:r>
            <a:r>
              <a:rPr lang="nl-NL" dirty="0" err="1"/>
              <a:t>quam</a:t>
            </a:r>
            <a:r>
              <a:rPr lang="nl-NL" dirty="0"/>
              <a:t> </a:t>
            </a:r>
            <a:r>
              <a:rPr lang="nl-NL" dirty="0" err="1"/>
              <a:t>faccupt</a:t>
            </a:r>
            <a:r>
              <a:rPr lang="nl-NL" dirty="0"/>
              <a:t> </a:t>
            </a:r>
            <a:r>
              <a:rPr lang="nl-NL" dirty="0" err="1"/>
              <a:t>atiature</a:t>
            </a:r>
            <a:r>
              <a:rPr lang="nl-NL" dirty="0"/>
              <a:t>, </a:t>
            </a:r>
            <a:r>
              <a:rPr lang="nl-NL" dirty="0" err="1"/>
              <a:t>qui</a:t>
            </a:r>
            <a:r>
              <a:rPr lang="nl-NL" dirty="0"/>
              <a:t> </a:t>
            </a:r>
            <a:r>
              <a:rPr lang="nl-NL" dirty="0" err="1"/>
              <a:t>officipis</a:t>
            </a:r>
            <a:r>
              <a:rPr lang="nl-NL" dirty="0"/>
              <a:t> </a:t>
            </a:r>
            <a:r>
              <a:rPr lang="nl-NL" dirty="0" err="1"/>
              <a:t>dolupta</a:t>
            </a:r>
            <a:r>
              <a:rPr lang="nl-NL" dirty="0"/>
              <a:t> </a:t>
            </a:r>
            <a:r>
              <a:rPr lang="nl-NL" dirty="0" err="1"/>
              <a:t>spereium</a:t>
            </a:r>
            <a:r>
              <a:rPr lang="nl-NL" dirty="0"/>
              <a:t> </a:t>
            </a:r>
            <a:r>
              <a:rPr lang="nl-NL" dirty="0" err="1"/>
              <a:t>quias</a:t>
            </a:r>
            <a:r>
              <a:rPr lang="nl-NL" dirty="0"/>
              <a:t> </a:t>
            </a:r>
            <a:r>
              <a:rPr lang="nl-NL" dirty="0" err="1"/>
              <a:t>sum</a:t>
            </a:r>
            <a:r>
              <a:rPr lang="nl-NL" dirty="0"/>
              <a:t> </a:t>
            </a:r>
            <a:r>
              <a:rPr lang="nl-NL" dirty="0" err="1"/>
              <a:t>aut</a:t>
            </a:r>
            <a:r>
              <a:rPr lang="nl-NL" dirty="0"/>
              <a:t> min </a:t>
            </a:r>
            <a:r>
              <a:rPr lang="nl-NL" dirty="0" err="1"/>
              <a:t>prae</a:t>
            </a:r>
            <a:r>
              <a:rPr lang="nl-NL" dirty="0"/>
              <a:t> nam </a:t>
            </a:r>
            <a:r>
              <a:rPr lang="nl-NL" dirty="0" err="1"/>
              <a:t>aut</a:t>
            </a:r>
            <a:r>
              <a:rPr lang="nl-NL" dirty="0"/>
              <a:t> que </a:t>
            </a:r>
            <a:r>
              <a:rPr lang="nl-NL" dirty="0" err="1"/>
              <a:t>nobitatur</a:t>
            </a:r>
            <a:r>
              <a:rPr lang="nl-NL" dirty="0"/>
              <a:t>, </a:t>
            </a:r>
            <a:r>
              <a:rPr lang="nl-NL" dirty="0" err="1"/>
              <a:t>cus</a:t>
            </a:r>
            <a:r>
              <a:rPr lang="nl-NL" dirty="0"/>
              <a:t> </a:t>
            </a:r>
            <a:r>
              <a:rPr lang="nl-NL" dirty="0" err="1"/>
              <a:t>eario</a:t>
            </a:r>
            <a:r>
              <a:rPr lang="nl-NL" dirty="0"/>
              <a:t> </a:t>
            </a:r>
            <a:r>
              <a:rPr lang="nl-NL" dirty="0" err="1"/>
              <a:t>omnihic</a:t>
            </a:r>
            <a:r>
              <a:rPr lang="nl-NL" dirty="0"/>
              <a:t> </a:t>
            </a:r>
            <a:r>
              <a:rPr lang="nl-NL" dirty="0" err="1"/>
              <a:t>aeruptur</a:t>
            </a:r>
            <a:r>
              <a:rPr lang="nl-NL" dirty="0"/>
              <a:t>, </a:t>
            </a:r>
            <a:r>
              <a:rPr lang="nl-NL" dirty="0" err="1"/>
              <a:t>sunt</a:t>
            </a:r>
            <a:r>
              <a:rPr lang="nl-NL" dirty="0"/>
              <a:t> </a:t>
            </a:r>
            <a:r>
              <a:rPr lang="nl-NL" dirty="0" err="1"/>
              <a:t>eruptat</a:t>
            </a:r>
            <a:r>
              <a:rPr lang="nl-NL" dirty="0"/>
              <a:t> </a:t>
            </a:r>
            <a:r>
              <a:rPr lang="nl-NL" dirty="0" err="1"/>
              <a:t>volorep</a:t>
            </a:r>
            <a:r>
              <a:rPr lang="nl-NL" dirty="0"/>
              <a:t>. &lt;Max. 70 </a:t>
            </a:r>
            <a:r>
              <a:rPr lang="nl-NL" dirty="0" err="1"/>
              <a:t>words</a:t>
            </a:r>
            <a:r>
              <a:rPr lang="nl-NL" dirty="0"/>
              <a:t>&gt; </a:t>
            </a:r>
          </a:p>
        </p:txBody>
      </p:sp>
    </p:spTree>
    <p:extLst>
      <p:ext uri="{BB962C8B-B14F-4D97-AF65-F5344CB8AC3E}">
        <p14:creationId xmlns:p14="http://schemas.microsoft.com/office/powerpoint/2010/main" val="1363601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left, image righ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96244" y="368301"/>
            <a:ext cx="7559293" cy="6159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07AE5D3-2C03-CD49-8B96-489B7649C6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050" y="371475"/>
            <a:ext cx="3634429" cy="10800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299" b="1" i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34EE854C-23EF-BD45-A084-2AE0D43591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7425" y="1664209"/>
            <a:ext cx="3635053" cy="4863201"/>
          </a:xfrm>
          <a:prstGeom prst="rect">
            <a:avLst/>
          </a:prstGeom>
        </p:spPr>
        <p:txBody>
          <a:bodyPr bIns="0" anchor="b" anchorCtr="0"/>
          <a:lstStyle>
            <a:lvl1pPr marL="0" marR="0" indent="0" algn="l" defTabSz="91412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2199" b="0" i="0" kern="1200" baseline="0" dirty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Molorepudit</a:t>
            </a:r>
            <a:r>
              <a:rPr lang="nl-NL" dirty="0"/>
              <a:t> </a:t>
            </a:r>
            <a:r>
              <a:rPr lang="nl-NL" dirty="0" err="1"/>
              <a:t>ressimus</a:t>
            </a:r>
            <a:r>
              <a:rPr lang="nl-NL" dirty="0"/>
              <a:t> </a:t>
            </a:r>
            <a:r>
              <a:rPr lang="nl-NL" dirty="0" err="1"/>
              <a:t>exeri</a:t>
            </a:r>
            <a:r>
              <a:rPr lang="nl-NL" dirty="0"/>
              <a:t> </a:t>
            </a:r>
            <a:r>
              <a:rPr lang="nl-NL" dirty="0" err="1"/>
              <a:t>nus</a:t>
            </a:r>
            <a:r>
              <a:rPr lang="nl-NL" dirty="0"/>
              <a:t> et </a:t>
            </a:r>
            <a:r>
              <a:rPr lang="nl-NL" dirty="0" err="1"/>
              <a:t>ipienda</a:t>
            </a:r>
            <a:r>
              <a:rPr lang="nl-NL" dirty="0"/>
              <a:t> et </a:t>
            </a:r>
            <a:r>
              <a:rPr lang="nl-NL" dirty="0" err="1"/>
              <a:t>adiantot</a:t>
            </a:r>
            <a:r>
              <a:rPr lang="nl-NL" dirty="0"/>
              <a:t> </a:t>
            </a:r>
            <a:r>
              <a:rPr lang="nl-NL" dirty="0" err="1"/>
              <a:t>Ique</a:t>
            </a:r>
            <a:r>
              <a:rPr lang="nl-NL" dirty="0"/>
              <a:t> </a:t>
            </a:r>
            <a:r>
              <a:rPr lang="nl-NL" dirty="0" err="1"/>
              <a:t>niminti</a:t>
            </a:r>
            <a:r>
              <a:rPr lang="nl-NL" dirty="0"/>
              <a:t> </a:t>
            </a:r>
            <a:r>
              <a:rPr lang="nl-NL" dirty="0" err="1"/>
              <a:t>nonsendaecae</a:t>
            </a:r>
            <a:r>
              <a:rPr lang="nl-NL" dirty="0"/>
              <a:t> </a:t>
            </a:r>
            <a:r>
              <a:rPr lang="nl-NL" dirty="0" err="1"/>
              <a:t>volor</a:t>
            </a:r>
            <a:r>
              <a:rPr lang="nl-NL" dirty="0"/>
              <a:t> a ad et ut </a:t>
            </a:r>
            <a:r>
              <a:rPr lang="nl-NL" dirty="0" err="1"/>
              <a:t>eum</a:t>
            </a:r>
            <a:r>
              <a:rPr lang="nl-NL" dirty="0"/>
              <a:t> se pos mos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ulpa</a:t>
            </a:r>
            <a:r>
              <a:rPr lang="nl-NL" dirty="0"/>
              <a:t> </a:t>
            </a:r>
            <a:r>
              <a:rPr lang="nl-NL" dirty="0" err="1"/>
              <a:t>vitas</a:t>
            </a:r>
            <a:r>
              <a:rPr lang="nl-NL" dirty="0"/>
              <a:t> </a:t>
            </a:r>
            <a:r>
              <a:rPr lang="nl-NL" dirty="0" err="1"/>
              <a:t>aut</a:t>
            </a:r>
            <a:r>
              <a:rPr lang="nl-NL" dirty="0"/>
              <a:t> </a:t>
            </a:r>
            <a:r>
              <a:rPr lang="nl-NL" dirty="0" err="1"/>
              <a:t>quia</a:t>
            </a:r>
            <a:r>
              <a:rPr lang="nl-NL" dirty="0"/>
              <a:t> </a:t>
            </a:r>
            <a:r>
              <a:rPr lang="nl-NL" dirty="0" err="1"/>
              <a:t>doluptio</a:t>
            </a:r>
            <a:r>
              <a:rPr lang="nl-NL" dirty="0"/>
              <a:t> </a:t>
            </a:r>
            <a:r>
              <a:rPr lang="nl-NL" dirty="0" err="1"/>
              <a:t>iduciis</a:t>
            </a:r>
            <a:r>
              <a:rPr lang="nl-NL" dirty="0"/>
              <a:t> </a:t>
            </a:r>
            <a:r>
              <a:rPr lang="nl-NL" dirty="0" err="1"/>
              <a:t>sedis</a:t>
            </a:r>
            <a:r>
              <a:rPr lang="nl-NL" dirty="0"/>
              <a:t> </a:t>
            </a:r>
            <a:r>
              <a:rPr lang="nl-NL" dirty="0" err="1"/>
              <a:t>sitat</a:t>
            </a:r>
            <a:r>
              <a:rPr lang="nl-NL" dirty="0"/>
              <a:t> es </a:t>
            </a:r>
            <a:r>
              <a:rPr lang="nl-NL" dirty="0" err="1"/>
              <a:t>nihition</a:t>
            </a:r>
            <a:r>
              <a:rPr lang="nl-NL" dirty="0"/>
              <a:t> </a:t>
            </a:r>
            <a:r>
              <a:rPr lang="nl-NL" dirty="0" err="1"/>
              <a:t>nonsecturi</a:t>
            </a:r>
            <a:r>
              <a:rPr lang="nl-NL" dirty="0"/>
              <a:t> </a:t>
            </a:r>
            <a:r>
              <a:rPr lang="nl-NL" dirty="0" err="1"/>
              <a:t>officidis</a:t>
            </a:r>
            <a:r>
              <a:rPr lang="nl-NL" dirty="0"/>
              <a:t> ex et que </a:t>
            </a:r>
            <a:r>
              <a:rPr lang="nl-NL" dirty="0" err="1"/>
              <a:t>esecto</a:t>
            </a:r>
            <a:r>
              <a:rPr lang="nl-NL" dirty="0"/>
              <a:t> </a:t>
            </a:r>
            <a:r>
              <a:rPr lang="nl-NL" dirty="0" err="1"/>
              <a:t>dolorumenis</a:t>
            </a:r>
            <a:r>
              <a:rPr lang="nl-NL" dirty="0"/>
              <a:t> </a:t>
            </a:r>
            <a:r>
              <a:rPr lang="nl-NL" dirty="0" err="1"/>
              <a:t>aritat</a:t>
            </a:r>
            <a:r>
              <a:rPr lang="nl-NL" dirty="0"/>
              <a:t> et. </a:t>
            </a:r>
            <a:br>
              <a:rPr lang="nl-NL" dirty="0"/>
            </a:br>
            <a:r>
              <a:rPr lang="nl-NL" dirty="0"/>
              <a:t>&lt;Max. 40 </a:t>
            </a:r>
            <a:r>
              <a:rPr lang="nl-NL" dirty="0" err="1"/>
              <a:t>words</a:t>
            </a:r>
            <a:r>
              <a:rPr lang="nl-NL" dirty="0"/>
              <a:t>&gt; </a:t>
            </a:r>
          </a:p>
        </p:txBody>
      </p:sp>
    </p:spTree>
    <p:extLst>
      <p:ext uri="{BB962C8B-B14F-4D97-AF65-F5344CB8AC3E}">
        <p14:creationId xmlns:p14="http://schemas.microsoft.com/office/powerpoint/2010/main" val="3491214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, text righ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6463" y="371476"/>
            <a:ext cx="7559293" cy="6141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19C4ACB-0E7C-2E49-975D-15A9366B7B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39098" y="371475"/>
            <a:ext cx="3615819" cy="10800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299" b="1" i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82AB650-E7FC-9C49-B3D3-F486696077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39097" y="1627632"/>
            <a:ext cx="3616441" cy="4885710"/>
          </a:xfrm>
          <a:prstGeom prst="rect">
            <a:avLst/>
          </a:prstGeom>
        </p:spPr>
        <p:txBody>
          <a:bodyPr bIns="0" anchor="b" anchorCtr="0"/>
          <a:lstStyle>
            <a:lvl1pPr marL="0" marR="0" indent="0" algn="l" defTabSz="91412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None/>
              <a:tabLst/>
              <a:defRPr lang="nl-NL" sz="2199" b="0" i="0" smtClean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Pos mos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ulpa</a:t>
            </a:r>
            <a:r>
              <a:rPr lang="nl-NL" dirty="0"/>
              <a:t> </a:t>
            </a:r>
            <a:r>
              <a:rPr lang="nl-NL" dirty="0" err="1"/>
              <a:t>vitas</a:t>
            </a:r>
            <a:br>
              <a:rPr lang="nl-NL" dirty="0"/>
            </a:br>
            <a:r>
              <a:rPr lang="nl-NL" dirty="0" err="1"/>
              <a:t>Volor</a:t>
            </a:r>
            <a:r>
              <a:rPr lang="nl-NL" dirty="0"/>
              <a:t> a ad et ut </a:t>
            </a:r>
            <a:r>
              <a:rPr lang="nl-NL" dirty="0" err="1"/>
              <a:t>eum</a:t>
            </a:r>
            <a:r>
              <a:rPr lang="nl-NL" dirty="0"/>
              <a:t> se pos mos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ulpa</a:t>
            </a:r>
            <a:r>
              <a:rPr lang="nl-NL" dirty="0"/>
              <a:t> </a:t>
            </a:r>
            <a:r>
              <a:rPr lang="nl-NL" dirty="0" err="1"/>
              <a:t>vitas</a:t>
            </a:r>
            <a:r>
              <a:rPr lang="nl-NL" dirty="0"/>
              <a:t> </a:t>
            </a:r>
            <a:r>
              <a:rPr lang="nl-NL" dirty="0" err="1"/>
              <a:t>aut</a:t>
            </a:r>
            <a:r>
              <a:rPr lang="nl-NL" dirty="0"/>
              <a:t> </a:t>
            </a:r>
            <a:r>
              <a:rPr lang="nl-NL" dirty="0" err="1"/>
              <a:t>quia</a:t>
            </a:r>
            <a:r>
              <a:rPr lang="nl-NL" dirty="0"/>
              <a:t> </a:t>
            </a:r>
            <a:r>
              <a:rPr lang="nl-NL" dirty="0" err="1"/>
              <a:t>doluptioMolorepudit</a:t>
            </a:r>
            <a:r>
              <a:rPr lang="nl-NL" dirty="0"/>
              <a:t> </a:t>
            </a:r>
            <a:r>
              <a:rPr lang="nl-NL" dirty="0" err="1"/>
              <a:t>ressimus</a:t>
            </a:r>
            <a:r>
              <a:rPr lang="nl-NL" dirty="0"/>
              <a:t> </a:t>
            </a:r>
            <a:r>
              <a:rPr lang="nl-NL" dirty="0" err="1"/>
              <a:t>exeri</a:t>
            </a:r>
            <a:r>
              <a:rPr lang="nl-NL" dirty="0"/>
              <a:t> </a:t>
            </a:r>
            <a:r>
              <a:rPr lang="nl-NL" dirty="0" err="1"/>
              <a:t>nus</a:t>
            </a:r>
            <a:r>
              <a:rPr lang="nl-NL" dirty="0"/>
              <a:t> et </a:t>
            </a:r>
            <a:r>
              <a:rPr lang="nl-NL" dirty="0" err="1"/>
              <a:t>ipiendaMos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ulpa</a:t>
            </a:r>
            <a:r>
              <a:rPr lang="nl-NL" dirty="0"/>
              <a:t> </a:t>
            </a:r>
            <a:r>
              <a:rPr lang="nl-NL" dirty="0" err="1"/>
              <a:t>vitas</a:t>
            </a:r>
            <a:r>
              <a:rPr lang="nl-NL" dirty="0"/>
              <a:t> </a:t>
            </a:r>
            <a:r>
              <a:rPr lang="nl-NL" dirty="0" err="1"/>
              <a:t>aut</a:t>
            </a:r>
            <a:r>
              <a:rPr lang="nl-NL" dirty="0"/>
              <a:t> </a:t>
            </a:r>
            <a:r>
              <a:rPr lang="nl-NL" dirty="0" err="1"/>
              <a:t>quia</a:t>
            </a:r>
            <a:r>
              <a:rPr lang="nl-NL" dirty="0"/>
              <a:t> </a:t>
            </a:r>
            <a:r>
              <a:rPr lang="nl-NL" dirty="0" err="1"/>
              <a:t>doluptio</a:t>
            </a:r>
            <a:r>
              <a:rPr lang="nl-NL" dirty="0"/>
              <a:t> </a:t>
            </a:r>
            <a:r>
              <a:rPr lang="nl-NL" dirty="0" err="1"/>
              <a:t>iduciis</a:t>
            </a:r>
            <a:r>
              <a:rPr lang="nl-NL" dirty="0"/>
              <a:t> </a:t>
            </a:r>
            <a:r>
              <a:rPr lang="nl-NL" dirty="0" err="1"/>
              <a:t>sedis</a:t>
            </a:r>
            <a:r>
              <a:rPr lang="nl-NL" dirty="0"/>
              <a:t> </a:t>
            </a:r>
            <a:r>
              <a:rPr lang="nl-NL" dirty="0" err="1"/>
              <a:t>sitat</a:t>
            </a:r>
            <a:r>
              <a:rPr lang="nl-NL" dirty="0"/>
              <a:t> es </a:t>
            </a:r>
            <a:r>
              <a:rPr lang="nl-NL" dirty="0" err="1"/>
              <a:t>nihition</a:t>
            </a:r>
            <a:r>
              <a:rPr lang="nl-NL" dirty="0"/>
              <a:t> </a:t>
            </a:r>
            <a:r>
              <a:rPr lang="nl-NL" dirty="0" err="1"/>
              <a:t>nonsecturi</a:t>
            </a:r>
            <a:r>
              <a:rPr lang="nl-NL" dirty="0"/>
              <a:t> </a:t>
            </a:r>
            <a:r>
              <a:rPr lang="nl-NL" dirty="0" err="1"/>
              <a:t>officidis</a:t>
            </a:r>
            <a:r>
              <a:rPr lang="nl-NL" dirty="0"/>
              <a:t> ex et que </a:t>
            </a:r>
            <a:r>
              <a:rPr lang="nl-NL" dirty="0" err="1"/>
              <a:t>esect</a:t>
            </a:r>
            <a:r>
              <a:rPr lang="nl-NL" dirty="0"/>
              <a:t>. &lt;Max. 40 </a:t>
            </a:r>
            <a:r>
              <a:rPr lang="nl-NL" dirty="0" err="1"/>
              <a:t>words</a:t>
            </a:r>
            <a:r>
              <a:rPr lang="nl-NL" dirty="0"/>
              <a:t>&gt; </a:t>
            </a:r>
          </a:p>
        </p:txBody>
      </p:sp>
    </p:spTree>
    <p:extLst>
      <p:ext uri="{BB962C8B-B14F-4D97-AF65-F5344CB8AC3E}">
        <p14:creationId xmlns:p14="http://schemas.microsoft.com/office/powerpoint/2010/main" val="3702180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screen imag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6463" y="368300"/>
            <a:ext cx="11519074" cy="612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</a:p>
        </p:txBody>
      </p:sp>
    </p:spTree>
    <p:extLst>
      <p:ext uri="{BB962C8B-B14F-4D97-AF65-F5344CB8AC3E}">
        <p14:creationId xmlns:p14="http://schemas.microsoft.com/office/powerpoint/2010/main" val="1135971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screen image + caption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6463" y="368300"/>
            <a:ext cx="11519074" cy="55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644E85E-CA6A-F844-A413-BC9479C4FF2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6463" y="5948301"/>
            <a:ext cx="11519075" cy="541399"/>
          </a:xfrm>
          <a:prstGeom prst="rect">
            <a:avLst/>
          </a:prstGeom>
        </p:spPr>
        <p:txBody>
          <a:bodyPr lIns="0" bIns="0" anchor="b" anchorCtr="0"/>
          <a:lstStyle>
            <a:lvl1pPr marL="0" marR="0" indent="0" algn="l" defTabSz="91412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1200" b="0" i="0" smtClean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Itasita</a:t>
            </a:r>
            <a:r>
              <a:rPr lang="nl-NL" dirty="0"/>
              <a:t> </a:t>
            </a:r>
            <a:r>
              <a:rPr lang="nl-NL" dirty="0" err="1"/>
              <a:t>sima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min </a:t>
            </a:r>
            <a:r>
              <a:rPr lang="nl-NL" dirty="0" err="1"/>
              <a:t>evellor</a:t>
            </a:r>
            <a:r>
              <a:rPr lang="nl-NL" dirty="0"/>
              <a:t> </a:t>
            </a:r>
            <a:r>
              <a:rPr lang="nl-NL" dirty="0" err="1"/>
              <a:t>ratum</a:t>
            </a:r>
            <a:r>
              <a:rPr lang="nl-NL" dirty="0"/>
              <a:t> </a:t>
            </a:r>
            <a:r>
              <a:rPr lang="nl-NL" dirty="0" err="1"/>
              <a:t>laciis</a:t>
            </a:r>
            <a:r>
              <a:rPr lang="nl-NL" dirty="0"/>
              <a:t> et </a:t>
            </a:r>
            <a:r>
              <a:rPr lang="nl-NL" dirty="0" err="1"/>
              <a:t>quam</a:t>
            </a:r>
            <a:r>
              <a:rPr lang="nl-NL" dirty="0"/>
              <a:t> </a:t>
            </a:r>
            <a:r>
              <a:rPr lang="nl-NL" dirty="0" err="1"/>
              <a:t>voluptat</a:t>
            </a:r>
            <a:r>
              <a:rPr lang="nl-NL" dirty="0"/>
              <a:t> ut </a:t>
            </a:r>
            <a:r>
              <a:rPr lang="nl-NL" dirty="0" err="1"/>
              <a:t>lanis</a:t>
            </a:r>
            <a:r>
              <a:rPr lang="nl-NL" dirty="0"/>
              <a:t> </a:t>
            </a:r>
            <a:r>
              <a:rPr lang="nl-NL" dirty="0" err="1"/>
              <a:t>nit</a:t>
            </a:r>
            <a:r>
              <a:rPr lang="nl-NL" dirty="0"/>
              <a:t>, </a:t>
            </a:r>
            <a:r>
              <a:rPr lang="nl-NL" dirty="0" err="1"/>
              <a:t>eium</a:t>
            </a:r>
            <a:r>
              <a:rPr lang="nl-NL" dirty="0"/>
              <a:t> </a:t>
            </a:r>
            <a:r>
              <a:rPr lang="nl-NL" dirty="0" err="1"/>
              <a:t>quidus</a:t>
            </a:r>
            <a:r>
              <a:rPr lang="nl-NL" dirty="0"/>
              <a:t>, </a:t>
            </a:r>
            <a:r>
              <a:rPr lang="nl-NL" dirty="0" err="1"/>
              <a:t>quas</a:t>
            </a:r>
            <a:r>
              <a:rPr lang="nl-NL" dirty="0"/>
              <a:t> </a:t>
            </a:r>
            <a:r>
              <a:rPr lang="nl-NL" dirty="0" err="1"/>
              <a:t>nobis</a:t>
            </a:r>
            <a:r>
              <a:rPr lang="nl-NL" dirty="0"/>
              <a:t> </a:t>
            </a:r>
            <a:r>
              <a:rPr lang="nl-NL" dirty="0" err="1"/>
              <a:t>inusam</a:t>
            </a:r>
            <a:r>
              <a:rPr lang="nl-NL" dirty="0"/>
              <a:t> </a:t>
            </a:r>
            <a:r>
              <a:rPr lang="nl-NL" dirty="0" err="1"/>
              <a:t>cuptate</a:t>
            </a:r>
            <a:r>
              <a:rPr lang="nl-NL" dirty="0"/>
              <a:t> </a:t>
            </a:r>
            <a:r>
              <a:rPr lang="nl-NL" dirty="0" err="1"/>
              <a:t>mper</a:t>
            </a:r>
            <a:r>
              <a:rPr lang="nl-NL" dirty="0"/>
              <a:t> </a:t>
            </a:r>
            <a:r>
              <a:rPr lang="nl-NL" dirty="0" err="1"/>
              <a:t>nobit</a:t>
            </a:r>
            <a:r>
              <a:rPr lang="nl-NL" dirty="0"/>
              <a:t> hit </a:t>
            </a:r>
            <a:r>
              <a:rPr lang="nl-NL" dirty="0" err="1"/>
              <a:t>eliquam</a:t>
            </a:r>
            <a:r>
              <a:rPr lang="nl-NL" dirty="0"/>
              <a:t> </a:t>
            </a:r>
            <a:r>
              <a:rPr lang="nl-NL" dirty="0" err="1"/>
              <a:t>cori</a:t>
            </a:r>
            <a:r>
              <a:rPr lang="nl-NL" dirty="0"/>
              <a:t> </a:t>
            </a:r>
            <a:r>
              <a:rPr lang="nl-NL" dirty="0" err="1"/>
              <a:t>voloreicid</a:t>
            </a:r>
            <a:r>
              <a:rPr lang="nl-NL" dirty="0"/>
              <a:t> </a:t>
            </a:r>
            <a:r>
              <a:rPr lang="nl-NL" dirty="0" err="1"/>
              <a:t>mil</a:t>
            </a:r>
            <a:r>
              <a:rPr lang="nl-NL" dirty="0"/>
              <a:t> </a:t>
            </a:r>
            <a:r>
              <a:rPr lang="nl-NL" dirty="0" err="1"/>
              <a:t>minihilis</a:t>
            </a:r>
            <a:r>
              <a:rPr lang="nl-NL" dirty="0"/>
              <a:t> </a:t>
            </a:r>
            <a:r>
              <a:rPr lang="nl-NL" dirty="0" err="1"/>
              <a:t>aut</a:t>
            </a:r>
            <a:r>
              <a:rPr lang="nl-NL" dirty="0"/>
              <a:t> </a:t>
            </a:r>
            <a:r>
              <a:rPr lang="nl-NL" dirty="0" err="1"/>
              <a:t>milit</a:t>
            </a:r>
            <a:r>
              <a:rPr lang="nl-NL" dirty="0"/>
              <a:t> es </a:t>
            </a:r>
            <a:r>
              <a:rPr lang="nl-NL" dirty="0" err="1"/>
              <a:t>sum</a:t>
            </a:r>
            <a:r>
              <a:rPr lang="nl-NL" dirty="0"/>
              <a:t> </a:t>
            </a:r>
            <a:r>
              <a:rPr lang="nl-NL" dirty="0" err="1"/>
              <a:t>eicatet</a:t>
            </a:r>
            <a:r>
              <a:rPr lang="nl-NL" dirty="0"/>
              <a:t> ad mi, </a:t>
            </a:r>
            <a:r>
              <a:rPr lang="nl-NL" dirty="0" err="1"/>
              <a:t>unt</a:t>
            </a:r>
            <a:r>
              <a:rPr lang="nl-NL" dirty="0"/>
              <a:t> </a:t>
            </a:r>
            <a:r>
              <a:rPr lang="nl-NL" dirty="0" err="1"/>
              <a:t>qui</a:t>
            </a:r>
            <a:r>
              <a:rPr lang="nl-NL" dirty="0"/>
              <a:t> </a:t>
            </a:r>
            <a:r>
              <a:rPr lang="nl-NL" dirty="0" err="1"/>
              <a:t>dionseq</a:t>
            </a:r>
            <a:r>
              <a:rPr lang="nl-NL" dirty="0"/>
              <a:t> </a:t>
            </a:r>
            <a:r>
              <a:rPr lang="nl-NL" dirty="0" err="1"/>
              <a:t>uatusae</a:t>
            </a:r>
            <a:r>
              <a:rPr lang="nl-NL" dirty="0"/>
              <a:t> </a:t>
            </a:r>
            <a:r>
              <a:rPr lang="nl-NL" dirty="0" err="1"/>
              <a:t>verferf</a:t>
            </a:r>
            <a:r>
              <a:rPr lang="nl-NL" dirty="0"/>
              <a:t> </a:t>
            </a:r>
            <a:r>
              <a:rPr lang="nl-NL" dirty="0" err="1"/>
              <a:t>erumquunt</a:t>
            </a:r>
            <a:r>
              <a:rPr lang="nl-NL" dirty="0"/>
              <a:t>. &lt; Max. 40 </a:t>
            </a:r>
            <a:r>
              <a:rPr lang="nl-NL" dirty="0" err="1"/>
              <a:t>words</a:t>
            </a:r>
            <a:r>
              <a:rPr lang="nl-NL" dirty="0"/>
              <a:t>&gt; </a:t>
            </a:r>
          </a:p>
        </p:txBody>
      </p:sp>
    </p:spTree>
    <p:extLst>
      <p:ext uri="{BB962C8B-B14F-4D97-AF65-F5344CB8AC3E}">
        <p14:creationId xmlns:p14="http://schemas.microsoft.com/office/powerpoint/2010/main" val="16902640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/ quo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2133EB5A-69B9-1740-8101-0C004BB7D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3188" y="1180848"/>
            <a:ext cx="11371679" cy="4726372"/>
          </a:xfrm>
          <a:prstGeom prst="rect">
            <a:avLst/>
          </a:prstGeom>
        </p:spPr>
        <p:txBody>
          <a:bodyPr anchor="ctr" anchorCtr="0"/>
          <a:lstStyle>
            <a:lvl1pPr marL="0" marR="0" indent="0" algn="ctr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99" b="0" i="1">
                <a:latin typeface="Merriweather Light" pitchFamily="2" charset="77"/>
              </a:defRPr>
            </a:lvl1pPr>
          </a:lstStyle>
          <a:p>
            <a:r>
              <a:rPr lang="en-GB" dirty="0"/>
              <a:t>Chapter title or Quote slide.</a:t>
            </a:r>
            <a:br>
              <a:rPr lang="en-GB" dirty="0"/>
            </a:br>
            <a:r>
              <a:rPr lang="en-GB" dirty="0"/>
              <a:t>(Leave Name </a:t>
            </a:r>
            <a:r>
              <a:rPr lang="en-GB" dirty="0" err="1"/>
              <a:t>Lastname</a:t>
            </a:r>
            <a:r>
              <a:rPr lang="en-GB" dirty="0"/>
              <a:t> and Job title</a:t>
            </a:r>
            <a:br>
              <a:rPr lang="en-GB" dirty="0"/>
            </a:br>
            <a:r>
              <a:rPr lang="en-GB" dirty="0"/>
              <a:t>empty in case of chapter slide.)</a:t>
            </a:r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509A3404-C322-574D-996D-93CFC2296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7294" y="5915172"/>
            <a:ext cx="5037413" cy="217169"/>
          </a:xfrm>
          <a:prstGeom prst="rect">
            <a:avLst/>
          </a:prstGeom>
        </p:spPr>
        <p:txBody>
          <a:bodyPr/>
          <a:lstStyle>
            <a:lvl1pPr algn="ctr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Name </a:t>
            </a:r>
            <a:r>
              <a:rPr lang="nl-NL" dirty="0" err="1"/>
              <a:t>Lastname</a:t>
            </a:r>
            <a:endParaRPr lang="nl-NL" dirty="0"/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D6F025CA-08AA-BB4D-A7AA-3CD26CC85F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77294" y="6140291"/>
            <a:ext cx="5037413" cy="270592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Job </a:t>
            </a:r>
            <a:r>
              <a:rPr lang="nl-NL" dirty="0" err="1"/>
              <a:t>title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5866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11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9" pos="4998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16" orient="horz" pos="754">
          <p15:clr>
            <a:srgbClr val="FBAE40"/>
          </p15:clr>
        </p15:guide>
        <p15:guide id="17" orient="horz" pos="211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/ quote + image righ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2133EB5A-69B9-1740-8101-0C004BB7D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050" y="371475"/>
            <a:ext cx="5578609" cy="43200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4099" b="0" i="1" smtClean="0">
                <a:effectLst/>
                <a:latin typeface="Merriweather Light" pitchFamily="2" charset="77"/>
              </a:defRPr>
            </a:lvl1pPr>
          </a:lstStyle>
          <a:p>
            <a:r>
              <a:rPr lang="en-GB" dirty="0"/>
              <a:t>Chapter title or Quote slide. (Leave Name </a:t>
            </a:r>
            <a:r>
              <a:rPr lang="en-GB" dirty="0" err="1"/>
              <a:t>Lastname</a:t>
            </a:r>
            <a:r>
              <a:rPr lang="en-GB" dirty="0"/>
              <a:t> and Job title empty in case of chapter slide.)</a:t>
            </a:r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75341" y="368302"/>
            <a:ext cx="5580197" cy="6116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</a:p>
        </p:txBody>
      </p:sp>
      <p:sp>
        <p:nvSpPr>
          <p:cNvPr id="6" name="Tijdelijke aanduiding voor tekst 32">
            <a:extLst>
              <a:ext uri="{FF2B5EF4-FFF2-40B4-BE49-F238E27FC236}">
                <a16:creationId xmlns:a16="http://schemas.microsoft.com/office/drawing/2014/main" id="{8A6E6E10-CABC-FF47-8209-224B9E9C5A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050" y="5997446"/>
            <a:ext cx="5578609" cy="217169"/>
          </a:xfrm>
          <a:prstGeom prst="rect">
            <a:avLst/>
          </a:prstGeom>
        </p:spPr>
        <p:txBody>
          <a:bodyPr/>
          <a:lstStyle>
            <a:lvl1pPr algn="l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Name </a:t>
            </a:r>
            <a:r>
              <a:rPr lang="nl-NL" dirty="0" err="1"/>
              <a:t>Lastname</a:t>
            </a:r>
            <a:endParaRPr lang="nl-NL" dirty="0"/>
          </a:p>
        </p:txBody>
      </p:sp>
      <p:sp>
        <p:nvSpPr>
          <p:cNvPr id="7" name="Tijdelijke aanduiding voor tekst 34">
            <a:extLst>
              <a:ext uri="{FF2B5EF4-FFF2-40B4-BE49-F238E27FC236}">
                <a16:creationId xmlns:a16="http://schemas.microsoft.com/office/drawing/2014/main" id="{79749A39-F36C-EA43-9B19-3B58CEBDFC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050" y="6214614"/>
            <a:ext cx="5578609" cy="270592"/>
          </a:xfrm>
          <a:prstGeom prst="rect">
            <a:avLst/>
          </a:prstGeom>
        </p:spPr>
        <p:txBody>
          <a:bodyPr/>
          <a:lstStyle>
            <a:lvl1pPr algn="l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Job </a:t>
            </a:r>
            <a:r>
              <a:rPr lang="nl-NL" dirty="0" err="1"/>
              <a:t>title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4145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/ quote + image lef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2133EB5A-69B9-1740-8101-0C004BB7D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76929" y="371475"/>
            <a:ext cx="5578609" cy="43200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4099" b="0" i="1" smtClean="0">
                <a:effectLst/>
                <a:latin typeface="Merriweather Light" pitchFamily="2" charset="77"/>
              </a:defRPr>
            </a:lvl1pPr>
          </a:lstStyle>
          <a:p>
            <a:r>
              <a:rPr lang="en-GB" dirty="0"/>
              <a:t>Chapter title or Quote slide. (Leave Name </a:t>
            </a:r>
            <a:r>
              <a:rPr lang="en-GB" dirty="0" err="1"/>
              <a:t>Lastname</a:t>
            </a:r>
            <a:r>
              <a:rPr lang="en-GB" dirty="0"/>
              <a:t> and Job title empty in case of chapter slide.)</a:t>
            </a:r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6462" y="368301"/>
            <a:ext cx="5580197" cy="6088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</a:p>
        </p:txBody>
      </p:sp>
      <p:sp>
        <p:nvSpPr>
          <p:cNvPr id="6" name="Tijdelijke aanduiding voor tekst 32">
            <a:extLst>
              <a:ext uri="{FF2B5EF4-FFF2-40B4-BE49-F238E27FC236}">
                <a16:creationId xmlns:a16="http://schemas.microsoft.com/office/drawing/2014/main" id="{8A6E6E10-CABC-FF47-8209-224B9E9C5A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6929" y="5969311"/>
            <a:ext cx="5578609" cy="217169"/>
          </a:xfrm>
          <a:prstGeom prst="rect">
            <a:avLst/>
          </a:prstGeom>
        </p:spPr>
        <p:txBody>
          <a:bodyPr/>
          <a:lstStyle>
            <a:lvl1pPr algn="l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Name </a:t>
            </a:r>
            <a:r>
              <a:rPr lang="nl-NL" dirty="0" err="1"/>
              <a:t>Lastname</a:t>
            </a:r>
            <a:endParaRPr lang="nl-NL" dirty="0"/>
          </a:p>
        </p:txBody>
      </p:sp>
      <p:sp>
        <p:nvSpPr>
          <p:cNvPr id="7" name="Tijdelijke aanduiding voor tekst 34">
            <a:extLst>
              <a:ext uri="{FF2B5EF4-FFF2-40B4-BE49-F238E27FC236}">
                <a16:creationId xmlns:a16="http://schemas.microsoft.com/office/drawing/2014/main" id="{79749A39-F36C-EA43-9B19-3B58CEBDFC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6929" y="6186479"/>
            <a:ext cx="5578609" cy="270592"/>
          </a:xfrm>
          <a:prstGeom prst="rect">
            <a:avLst/>
          </a:prstGeom>
        </p:spPr>
        <p:txBody>
          <a:bodyPr/>
          <a:lstStyle>
            <a:lvl1pPr algn="l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Job </a:t>
            </a:r>
            <a:r>
              <a:rPr lang="nl-NL" dirty="0" err="1"/>
              <a:t>title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4181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white text and black box"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Picture 5" descr="PPT_titelpag_verloop-04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120389" cy="6858000"/>
          </a:xfrm>
          <a:prstGeom prst="rect">
            <a:avLst/>
          </a:prstGeom>
        </p:spPr>
      </p:pic>
      <p:sp>
        <p:nvSpPr>
          <p:cNvPr id="245" name="Rechthoek 227"/>
          <p:cNvSpPr/>
          <p:nvPr userDrawn="1"/>
        </p:nvSpPr>
        <p:spPr>
          <a:xfrm>
            <a:off x="2444512" y="1692894"/>
            <a:ext cx="9052208" cy="2556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n>
                <a:noFill/>
              </a:ln>
            </a:endParaRPr>
          </a:p>
        </p:txBody>
      </p:sp>
      <p:grpSp>
        <p:nvGrpSpPr>
          <p:cNvPr id="248" name="Groep 228"/>
          <p:cNvGrpSpPr/>
          <p:nvPr userDrawn="1"/>
        </p:nvGrpSpPr>
        <p:grpSpPr>
          <a:xfrm>
            <a:off x="723902" y="0"/>
            <a:ext cx="1852084" cy="6858000"/>
            <a:chOff x="542925" y="0"/>
            <a:chExt cx="1389063" cy="6858000"/>
          </a:xfrm>
        </p:grpSpPr>
        <p:sp>
          <p:nvSpPr>
            <p:cNvPr id="249" name="LIJN"/>
            <p:cNvSpPr>
              <a:spLocks/>
            </p:cNvSpPr>
            <p:nvPr userDrawn="1"/>
          </p:nvSpPr>
          <p:spPr bwMode="auto">
            <a:xfrm>
              <a:off x="868363" y="0"/>
              <a:ext cx="1063625" cy="6858000"/>
            </a:xfrm>
            <a:custGeom>
              <a:avLst/>
              <a:gdLst/>
              <a:ahLst/>
              <a:cxnLst>
                <a:cxn ang="0">
                  <a:pos x="40" y="3673"/>
                </a:cxn>
                <a:cxn ang="0">
                  <a:pos x="119" y="0"/>
                </a:cxn>
                <a:cxn ang="0">
                  <a:pos x="79" y="0"/>
                </a:cxn>
                <a:cxn ang="0">
                  <a:pos x="0" y="3673"/>
                </a:cxn>
                <a:cxn ang="0">
                  <a:pos x="4725" y="30720"/>
                </a:cxn>
                <a:cxn ang="0">
                  <a:pos x="4767" y="30720"/>
                </a:cxn>
                <a:cxn ang="0">
                  <a:pos x="40" y="3673"/>
                </a:cxn>
              </a:cxnLst>
              <a:rect l="0" t="0" r="r" b="b"/>
              <a:pathLst>
                <a:path w="4767" h="30720">
                  <a:moveTo>
                    <a:pt x="40" y="3673"/>
                  </a:moveTo>
                  <a:cubicBezTo>
                    <a:pt x="40" y="2482"/>
                    <a:pt x="67" y="1200"/>
                    <a:pt x="11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27" y="1200"/>
                    <a:pt x="0" y="2482"/>
                    <a:pt x="0" y="3673"/>
                  </a:cubicBezTo>
                  <a:cubicBezTo>
                    <a:pt x="0" y="12930"/>
                    <a:pt x="1589" y="22030"/>
                    <a:pt x="4725" y="30720"/>
                  </a:cubicBezTo>
                  <a:cubicBezTo>
                    <a:pt x="4767" y="30720"/>
                    <a:pt x="4767" y="30720"/>
                    <a:pt x="4767" y="30720"/>
                  </a:cubicBezTo>
                  <a:cubicBezTo>
                    <a:pt x="1630" y="22030"/>
                    <a:pt x="40" y="12930"/>
                    <a:pt x="40" y="3673"/>
                  </a:cubicBezTo>
                </a:path>
              </a:pathLst>
            </a:custGeom>
            <a:solidFill>
              <a:srgbClr val="FFD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grpSp>
          <p:nvGrpSpPr>
            <p:cNvPr id="250" name="Group 4"/>
            <p:cNvGrpSpPr>
              <a:grpSpLocks noChangeAspect="1"/>
            </p:cNvGrpSpPr>
            <p:nvPr userDrawn="1"/>
          </p:nvGrpSpPr>
          <p:grpSpPr bwMode="auto">
            <a:xfrm>
              <a:off x="542925" y="466725"/>
              <a:ext cx="658813" cy="657225"/>
              <a:chOff x="342" y="294"/>
              <a:chExt cx="415" cy="414"/>
            </a:xfrm>
          </p:grpSpPr>
          <p:sp>
            <p:nvSpPr>
              <p:cNvPr id="251" name="Freeform 5"/>
              <p:cNvSpPr>
                <a:spLocks/>
              </p:cNvSpPr>
              <p:nvPr userDrawn="1"/>
            </p:nvSpPr>
            <p:spPr bwMode="auto">
              <a:xfrm>
                <a:off x="342" y="295"/>
                <a:ext cx="414" cy="412"/>
              </a:xfrm>
              <a:custGeom>
                <a:avLst/>
                <a:gdLst>
                  <a:gd name="T0" fmla="*/ 137 w 414"/>
                  <a:gd name="T1" fmla="*/ 400 h 412"/>
                  <a:gd name="T2" fmla="*/ 128 w 414"/>
                  <a:gd name="T3" fmla="*/ 392 h 412"/>
                  <a:gd name="T4" fmla="*/ 92 w 414"/>
                  <a:gd name="T5" fmla="*/ 378 h 412"/>
                  <a:gd name="T6" fmla="*/ 86 w 414"/>
                  <a:gd name="T7" fmla="*/ 368 h 412"/>
                  <a:gd name="T8" fmla="*/ 55 w 414"/>
                  <a:gd name="T9" fmla="*/ 346 h 412"/>
                  <a:gd name="T10" fmla="*/ 51 w 414"/>
                  <a:gd name="T11" fmla="*/ 334 h 412"/>
                  <a:gd name="T12" fmla="*/ 26 w 414"/>
                  <a:gd name="T13" fmla="*/ 305 h 412"/>
                  <a:gd name="T14" fmla="*/ 25 w 414"/>
                  <a:gd name="T15" fmla="*/ 293 h 412"/>
                  <a:gd name="T16" fmla="*/ 7 w 414"/>
                  <a:gd name="T17" fmla="*/ 259 h 412"/>
                  <a:gd name="T18" fmla="*/ 9 w 414"/>
                  <a:gd name="T19" fmla="*/ 247 h 412"/>
                  <a:gd name="T20" fmla="*/ 0 w 414"/>
                  <a:gd name="T21" fmla="*/ 209 h 412"/>
                  <a:gd name="T22" fmla="*/ 5 w 414"/>
                  <a:gd name="T23" fmla="*/ 198 h 412"/>
                  <a:gd name="T24" fmla="*/ 6 w 414"/>
                  <a:gd name="T25" fmla="*/ 160 h 412"/>
                  <a:gd name="T26" fmla="*/ 13 w 414"/>
                  <a:gd name="T27" fmla="*/ 150 h 412"/>
                  <a:gd name="T28" fmla="*/ 23 w 414"/>
                  <a:gd name="T29" fmla="*/ 113 h 412"/>
                  <a:gd name="T30" fmla="*/ 32 w 414"/>
                  <a:gd name="T31" fmla="*/ 105 h 412"/>
                  <a:gd name="T32" fmla="*/ 50 w 414"/>
                  <a:gd name="T33" fmla="*/ 71 h 412"/>
                  <a:gd name="T34" fmla="*/ 61 w 414"/>
                  <a:gd name="T35" fmla="*/ 66 h 412"/>
                  <a:gd name="T36" fmla="*/ 87 w 414"/>
                  <a:gd name="T37" fmla="*/ 38 h 412"/>
                  <a:gd name="T38" fmla="*/ 99 w 414"/>
                  <a:gd name="T39" fmla="*/ 35 h 412"/>
                  <a:gd name="T40" fmla="*/ 131 w 414"/>
                  <a:gd name="T41" fmla="*/ 14 h 412"/>
                  <a:gd name="T42" fmla="*/ 143 w 414"/>
                  <a:gd name="T43" fmla="*/ 14 h 412"/>
                  <a:gd name="T44" fmla="*/ 179 w 414"/>
                  <a:gd name="T45" fmla="*/ 1 h 412"/>
                  <a:gd name="T46" fmla="*/ 191 w 414"/>
                  <a:gd name="T47" fmla="*/ 4 h 412"/>
                  <a:gd name="T48" fmla="*/ 229 w 414"/>
                  <a:gd name="T49" fmla="*/ 0 h 412"/>
                  <a:gd name="T50" fmla="*/ 239 w 414"/>
                  <a:gd name="T51" fmla="*/ 6 h 412"/>
                  <a:gd name="T52" fmla="*/ 277 w 414"/>
                  <a:gd name="T53" fmla="*/ 11 h 412"/>
                  <a:gd name="T54" fmla="*/ 286 w 414"/>
                  <a:gd name="T55" fmla="*/ 19 h 412"/>
                  <a:gd name="T56" fmla="*/ 322 w 414"/>
                  <a:gd name="T57" fmla="*/ 34 h 412"/>
                  <a:gd name="T58" fmla="*/ 329 w 414"/>
                  <a:gd name="T59" fmla="*/ 44 h 412"/>
                  <a:gd name="T60" fmla="*/ 360 w 414"/>
                  <a:gd name="T61" fmla="*/ 66 h 412"/>
                  <a:gd name="T62" fmla="*/ 364 w 414"/>
                  <a:gd name="T63" fmla="*/ 78 h 412"/>
                  <a:gd name="T64" fmla="*/ 389 w 414"/>
                  <a:gd name="T65" fmla="*/ 107 h 412"/>
                  <a:gd name="T66" fmla="*/ 390 w 414"/>
                  <a:gd name="T67" fmla="*/ 119 h 412"/>
                  <a:gd name="T68" fmla="*/ 407 w 414"/>
                  <a:gd name="T69" fmla="*/ 153 h 412"/>
                  <a:gd name="T70" fmla="*/ 405 w 414"/>
                  <a:gd name="T71" fmla="*/ 165 h 412"/>
                  <a:gd name="T72" fmla="*/ 414 w 414"/>
                  <a:gd name="T73" fmla="*/ 203 h 412"/>
                  <a:gd name="T74" fmla="*/ 409 w 414"/>
                  <a:gd name="T75" fmla="*/ 214 h 412"/>
                  <a:gd name="T76" fmla="*/ 409 w 414"/>
                  <a:gd name="T77" fmla="*/ 252 h 412"/>
                  <a:gd name="T78" fmla="*/ 402 w 414"/>
                  <a:gd name="T79" fmla="*/ 262 h 412"/>
                  <a:gd name="T80" fmla="*/ 392 w 414"/>
                  <a:gd name="T81" fmla="*/ 299 h 412"/>
                  <a:gd name="T82" fmla="*/ 382 w 414"/>
                  <a:gd name="T83" fmla="*/ 307 h 412"/>
                  <a:gd name="T84" fmla="*/ 364 w 414"/>
                  <a:gd name="T85" fmla="*/ 341 h 412"/>
                  <a:gd name="T86" fmla="*/ 353 w 414"/>
                  <a:gd name="T87" fmla="*/ 346 h 412"/>
                  <a:gd name="T88" fmla="*/ 327 w 414"/>
                  <a:gd name="T89" fmla="*/ 374 h 412"/>
                  <a:gd name="T90" fmla="*/ 316 w 414"/>
                  <a:gd name="T91" fmla="*/ 377 h 412"/>
                  <a:gd name="T92" fmla="*/ 284 w 414"/>
                  <a:gd name="T93" fmla="*/ 398 h 412"/>
                  <a:gd name="T94" fmla="*/ 272 w 414"/>
                  <a:gd name="T95" fmla="*/ 398 h 412"/>
                  <a:gd name="T96" fmla="*/ 235 w 414"/>
                  <a:gd name="T97" fmla="*/ 411 h 412"/>
                  <a:gd name="T98" fmla="*/ 224 w 414"/>
                  <a:gd name="T99" fmla="*/ 408 h 412"/>
                  <a:gd name="T100" fmla="*/ 186 w 414"/>
                  <a:gd name="T101" fmla="*/ 412 h 412"/>
                  <a:gd name="T102" fmla="*/ 175 w 414"/>
                  <a:gd name="T103" fmla="*/ 406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14" h="412">
                    <a:moveTo>
                      <a:pt x="143" y="398"/>
                    </a:moveTo>
                    <a:lnTo>
                      <a:pt x="137" y="400"/>
                    </a:lnTo>
                    <a:lnTo>
                      <a:pt x="131" y="398"/>
                    </a:lnTo>
                    <a:lnTo>
                      <a:pt x="128" y="392"/>
                    </a:lnTo>
                    <a:lnTo>
                      <a:pt x="99" y="377"/>
                    </a:lnTo>
                    <a:lnTo>
                      <a:pt x="92" y="378"/>
                    </a:lnTo>
                    <a:lnTo>
                      <a:pt x="87" y="374"/>
                    </a:lnTo>
                    <a:lnTo>
                      <a:pt x="86" y="368"/>
                    </a:lnTo>
                    <a:lnTo>
                      <a:pt x="61" y="346"/>
                    </a:lnTo>
                    <a:lnTo>
                      <a:pt x="55" y="346"/>
                    </a:lnTo>
                    <a:lnTo>
                      <a:pt x="50" y="341"/>
                    </a:lnTo>
                    <a:lnTo>
                      <a:pt x="51" y="334"/>
                    </a:lnTo>
                    <a:lnTo>
                      <a:pt x="32" y="307"/>
                    </a:lnTo>
                    <a:lnTo>
                      <a:pt x="26" y="305"/>
                    </a:lnTo>
                    <a:lnTo>
                      <a:pt x="23" y="299"/>
                    </a:lnTo>
                    <a:lnTo>
                      <a:pt x="25" y="293"/>
                    </a:lnTo>
                    <a:lnTo>
                      <a:pt x="13" y="262"/>
                    </a:lnTo>
                    <a:lnTo>
                      <a:pt x="7" y="259"/>
                    </a:lnTo>
                    <a:lnTo>
                      <a:pt x="6" y="252"/>
                    </a:lnTo>
                    <a:lnTo>
                      <a:pt x="9" y="247"/>
                    </a:lnTo>
                    <a:lnTo>
                      <a:pt x="5" y="214"/>
                    </a:lnTo>
                    <a:lnTo>
                      <a:pt x="0" y="209"/>
                    </a:lnTo>
                    <a:lnTo>
                      <a:pt x="0" y="203"/>
                    </a:lnTo>
                    <a:lnTo>
                      <a:pt x="5" y="198"/>
                    </a:lnTo>
                    <a:lnTo>
                      <a:pt x="9" y="165"/>
                    </a:lnTo>
                    <a:lnTo>
                      <a:pt x="6" y="160"/>
                    </a:lnTo>
                    <a:lnTo>
                      <a:pt x="7" y="153"/>
                    </a:lnTo>
                    <a:lnTo>
                      <a:pt x="13" y="150"/>
                    </a:lnTo>
                    <a:lnTo>
                      <a:pt x="25" y="119"/>
                    </a:lnTo>
                    <a:lnTo>
                      <a:pt x="23" y="113"/>
                    </a:lnTo>
                    <a:lnTo>
                      <a:pt x="26" y="107"/>
                    </a:lnTo>
                    <a:lnTo>
                      <a:pt x="32" y="105"/>
                    </a:lnTo>
                    <a:lnTo>
                      <a:pt x="51" y="78"/>
                    </a:lnTo>
                    <a:lnTo>
                      <a:pt x="50" y="71"/>
                    </a:lnTo>
                    <a:lnTo>
                      <a:pt x="55" y="66"/>
                    </a:lnTo>
                    <a:lnTo>
                      <a:pt x="61" y="66"/>
                    </a:lnTo>
                    <a:lnTo>
                      <a:pt x="86" y="44"/>
                    </a:lnTo>
                    <a:lnTo>
                      <a:pt x="87" y="38"/>
                    </a:lnTo>
                    <a:lnTo>
                      <a:pt x="92" y="34"/>
                    </a:lnTo>
                    <a:lnTo>
                      <a:pt x="99" y="35"/>
                    </a:lnTo>
                    <a:lnTo>
                      <a:pt x="128" y="19"/>
                    </a:lnTo>
                    <a:lnTo>
                      <a:pt x="131" y="14"/>
                    </a:lnTo>
                    <a:lnTo>
                      <a:pt x="137" y="11"/>
                    </a:lnTo>
                    <a:lnTo>
                      <a:pt x="143" y="14"/>
                    </a:lnTo>
                    <a:lnTo>
                      <a:pt x="175" y="6"/>
                    </a:lnTo>
                    <a:lnTo>
                      <a:pt x="179" y="1"/>
                    </a:lnTo>
                    <a:lnTo>
                      <a:pt x="186" y="0"/>
                    </a:lnTo>
                    <a:lnTo>
                      <a:pt x="191" y="4"/>
                    </a:lnTo>
                    <a:lnTo>
                      <a:pt x="224" y="4"/>
                    </a:lnTo>
                    <a:lnTo>
                      <a:pt x="229" y="0"/>
                    </a:lnTo>
                    <a:lnTo>
                      <a:pt x="235" y="1"/>
                    </a:lnTo>
                    <a:lnTo>
                      <a:pt x="239" y="6"/>
                    </a:lnTo>
                    <a:lnTo>
                      <a:pt x="272" y="14"/>
                    </a:lnTo>
                    <a:lnTo>
                      <a:pt x="277" y="11"/>
                    </a:lnTo>
                    <a:lnTo>
                      <a:pt x="284" y="14"/>
                    </a:lnTo>
                    <a:lnTo>
                      <a:pt x="286" y="19"/>
                    </a:lnTo>
                    <a:lnTo>
                      <a:pt x="316" y="35"/>
                    </a:lnTo>
                    <a:lnTo>
                      <a:pt x="322" y="34"/>
                    </a:lnTo>
                    <a:lnTo>
                      <a:pt x="327" y="38"/>
                    </a:lnTo>
                    <a:lnTo>
                      <a:pt x="329" y="44"/>
                    </a:lnTo>
                    <a:lnTo>
                      <a:pt x="353" y="66"/>
                    </a:lnTo>
                    <a:lnTo>
                      <a:pt x="360" y="66"/>
                    </a:lnTo>
                    <a:lnTo>
                      <a:pt x="364" y="71"/>
                    </a:lnTo>
                    <a:lnTo>
                      <a:pt x="364" y="78"/>
                    </a:lnTo>
                    <a:lnTo>
                      <a:pt x="382" y="105"/>
                    </a:lnTo>
                    <a:lnTo>
                      <a:pt x="389" y="107"/>
                    </a:lnTo>
                    <a:lnTo>
                      <a:pt x="392" y="113"/>
                    </a:lnTo>
                    <a:lnTo>
                      <a:pt x="390" y="119"/>
                    </a:lnTo>
                    <a:lnTo>
                      <a:pt x="402" y="150"/>
                    </a:lnTo>
                    <a:lnTo>
                      <a:pt x="407" y="153"/>
                    </a:lnTo>
                    <a:lnTo>
                      <a:pt x="409" y="160"/>
                    </a:lnTo>
                    <a:lnTo>
                      <a:pt x="405" y="165"/>
                    </a:lnTo>
                    <a:lnTo>
                      <a:pt x="409" y="198"/>
                    </a:lnTo>
                    <a:lnTo>
                      <a:pt x="414" y="203"/>
                    </a:lnTo>
                    <a:lnTo>
                      <a:pt x="414" y="209"/>
                    </a:lnTo>
                    <a:lnTo>
                      <a:pt x="409" y="214"/>
                    </a:lnTo>
                    <a:lnTo>
                      <a:pt x="405" y="247"/>
                    </a:lnTo>
                    <a:lnTo>
                      <a:pt x="409" y="252"/>
                    </a:lnTo>
                    <a:lnTo>
                      <a:pt x="407" y="259"/>
                    </a:lnTo>
                    <a:lnTo>
                      <a:pt x="402" y="262"/>
                    </a:lnTo>
                    <a:lnTo>
                      <a:pt x="390" y="293"/>
                    </a:lnTo>
                    <a:lnTo>
                      <a:pt x="392" y="299"/>
                    </a:lnTo>
                    <a:lnTo>
                      <a:pt x="389" y="305"/>
                    </a:lnTo>
                    <a:lnTo>
                      <a:pt x="382" y="307"/>
                    </a:lnTo>
                    <a:lnTo>
                      <a:pt x="364" y="334"/>
                    </a:lnTo>
                    <a:lnTo>
                      <a:pt x="364" y="341"/>
                    </a:lnTo>
                    <a:lnTo>
                      <a:pt x="360" y="346"/>
                    </a:lnTo>
                    <a:lnTo>
                      <a:pt x="353" y="346"/>
                    </a:lnTo>
                    <a:lnTo>
                      <a:pt x="329" y="368"/>
                    </a:lnTo>
                    <a:lnTo>
                      <a:pt x="327" y="374"/>
                    </a:lnTo>
                    <a:lnTo>
                      <a:pt x="322" y="378"/>
                    </a:lnTo>
                    <a:lnTo>
                      <a:pt x="316" y="377"/>
                    </a:lnTo>
                    <a:lnTo>
                      <a:pt x="286" y="392"/>
                    </a:lnTo>
                    <a:lnTo>
                      <a:pt x="284" y="398"/>
                    </a:lnTo>
                    <a:lnTo>
                      <a:pt x="277" y="400"/>
                    </a:lnTo>
                    <a:lnTo>
                      <a:pt x="272" y="398"/>
                    </a:lnTo>
                    <a:lnTo>
                      <a:pt x="239" y="406"/>
                    </a:lnTo>
                    <a:lnTo>
                      <a:pt x="235" y="411"/>
                    </a:lnTo>
                    <a:lnTo>
                      <a:pt x="229" y="412"/>
                    </a:lnTo>
                    <a:lnTo>
                      <a:pt x="224" y="408"/>
                    </a:lnTo>
                    <a:lnTo>
                      <a:pt x="191" y="408"/>
                    </a:lnTo>
                    <a:lnTo>
                      <a:pt x="186" y="412"/>
                    </a:lnTo>
                    <a:lnTo>
                      <a:pt x="179" y="411"/>
                    </a:lnTo>
                    <a:lnTo>
                      <a:pt x="175" y="406"/>
                    </a:lnTo>
                    <a:lnTo>
                      <a:pt x="143" y="398"/>
                    </a:lnTo>
                    <a:close/>
                  </a:path>
                </a:pathLst>
              </a:custGeom>
              <a:solidFill>
                <a:srgbClr val="FFD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52" name="Freeform 6"/>
              <p:cNvSpPr>
                <a:spLocks/>
              </p:cNvSpPr>
              <p:nvPr userDrawn="1"/>
            </p:nvSpPr>
            <p:spPr bwMode="auto">
              <a:xfrm>
                <a:off x="342" y="295"/>
                <a:ext cx="414" cy="412"/>
              </a:xfrm>
              <a:custGeom>
                <a:avLst/>
                <a:gdLst>
                  <a:gd name="T0" fmla="*/ 137 w 414"/>
                  <a:gd name="T1" fmla="*/ 400 h 412"/>
                  <a:gd name="T2" fmla="*/ 128 w 414"/>
                  <a:gd name="T3" fmla="*/ 392 h 412"/>
                  <a:gd name="T4" fmla="*/ 92 w 414"/>
                  <a:gd name="T5" fmla="*/ 378 h 412"/>
                  <a:gd name="T6" fmla="*/ 86 w 414"/>
                  <a:gd name="T7" fmla="*/ 368 h 412"/>
                  <a:gd name="T8" fmla="*/ 55 w 414"/>
                  <a:gd name="T9" fmla="*/ 346 h 412"/>
                  <a:gd name="T10" fmla="*/ 51 w 414"/>
                  <a:gd name="T11" fmla="*/ 334 h 412"/>
                  <a:gd name="T12" fmla="*/ 26 w 414"/>
                  <a:gd name="T13" fmla="*/ 305 h 412"/>
                  <a:gd name="T14" fmla="*/ 25 w 414"/>
                  <a:gd name="T15" fmla="*/ 293 h 412"/>
                  <a:gd name="T16" fmla="*/ 7 w 414"/>
                  <a:gd name="T17" fmla="*/ 259 h 412"/>
                  <a:gd name="T18" fmla="*/ 9 w 414"/>
                  <a:gd name="T19" fmla="*/ 247 h 412"/>
                  <a:gd name="T20" fmla="*/ 0 w 414"/>
                  <a:gd name="T21" fmla="*/ 209 h 412"/>
                  <a:gd name="T22" fmla="*/ 5 w 414"/>
                  <a:gd name="T23" fmla="*/ 198 h 412"/>
                  <a:gd name="T24" fmla="*/ 6 w 414"/>
                  <a:gd name="T25" fmla="*/ 160 h 412"/>
                  <a:gd name="T26" fmla="*/ 13 w 414"/>
                  <a:gd name="T27" fmla="*/ 150 h 412"/>
                  <a:gd name="T28" fmla="*/ 23 w 414"/>
                  <a:gd name="T29" fmla="*/ 113 h 412"/>
                  <a:gd name="T30" fmla="*/ 32 w 414"/>
                  <a:gd name="T31" fmla="*/ 105 h 412"/>
                  <a:gd name="T32" fmla="*/ 50 w 414"/>
                  <a:gd name="T33" fmla="*/ 71 h 412"/>
                  <a:gd name="T34" fmla="*/ 61 w 414"/>
                  <a:gd name="T35" fmla="*/ 66 h 412"/>
                  <a:gd name="T36" fmla="*/ 87 w 414"/>
                  <a:gd name="T37" fmla="*/ 38 h 412"/>
                  <a:gd name="T38" fmla="*/ 99 w 414"/>
                  <a:gd name="T39" fmla="*/ 35 h 412"/>
                  <a:gd name="T40" fmla="*/ 131 w 414"/>
                  <a:gd name="T41" fmla="*/ 14 h 412"/>
                  <a:gd name="T42" fmla="*/ 143 w 414"/>
                  <a:gd name="T43" fmla="*/ 14 h 412"/>
                  <a:gd name="T44" fmla="*/ 179 w 414"/>
                  <a:gd name="T45" fmla="*/ 1 h 412"/>
                  <a:gd name="T46" fmla="*/ 191 w 414"/>
                  <a:gd name="T47" fmla="*/ 4 h 412"/>
                  <a:gd name="T48" fmla="*/ 229 w 414"/>
                  <a:gd name="T49" fmla="*/ 0 h 412"/>
                  <a:gd name="T50" fmla="*/ 239 w 414"/>
                  <a:gd name="T51" fmla="*/ 6 h 412"/>
                  <a:gd name="T52" fmla="*/ 277 w 414"/>
                  <a:gd name="T53" fmla="*/ 11 h 412"/>
                  <a:gd name="T54" fmla="*/ 286 w 414"/>
                  <a:gd name="T55" fmla="*/ 19 h 412"/>
                  <a:gd name="T56" fmla="*/ 322 w 414"/>
                  <a:gd name="T57" fmla="*/ 34 h 412"/>
                  <a:gd name="T58" fmla="*/ 329 w 414"/>
                  <a:gd name="T59" fmla="*/ 44 h 412"/>
                  <a:gd name="T60" fmla="*/ 360 w 414"/>
                  <a:gd name="T61" fmla="*/ 66 h 412"/>
                  <a:gd name="T62" fmla="*/ 364 w 414"/>
                  <a:gd name="T63" fmla="*/ 78 h 412"/>
                  <a:gd name="T64" fmla="*/ 389 w 414"/>
                  <a:gd name="T65" fmla="*/ 107 h 412"/>
                  <a:gd name="T66" fmla="*/ 390 w 414"/>
                  <a:gd name="T67" fmla="*/ 119 h 412"/>
                  <a:gd name="T68" fmla="*/ 407 w 414"/>
                  <a:gd name="T69" fmla="*/ 153 h 412"/>
                  <a:gd name="T70" fmla="*/ 405 w 414"/>
                  <a:gd name="T71" fmla="*/ 165 h 412"/>
                  <a:gd name="T72" fmla="*/ 414 w 414"/>
                  <a:gd name="T73" fmla="*/ 203 h 412"/>
                  <a:gd name="T74" fmla="*/ 409 w 414"/>
                  <a:gd name="T75" fmla="*/ 214 h 412"/>
                  <a:gd name="T76" fmla="*/ 409 w 414"/>
                  <a:gd name="T77" fmla="*/ 252 h 412"/>
                  <a:gd name="T78" fmla="*/ 402 w 414"/>
                  <a:gd name="T79" fmla="*/ 262 h 412"/>
                  <a:gd name="T80" fmla="*/ 392 w 414"/>
                  <a:gd name="T81" fmla="*/ 299 h 412"/>
                  <a:gd name="T82" fmla="*/ 382 w 414"/>
                  <a:gd name="T83" fmla="*/ 307 h 412"/>
                  <a:gd name="T84" fmla="*/ 364 w 414"/>
                  <a:gd name="T85" fmla="*/ 341 h 412"/>
                  <a:gd name="T86" fmla="*/ 353 w 414"/>
                  <a:gd name="T87" fmla="*/ 346 h 412"/>
                  <a:gd name="T88" fmla="*/ 327 w 414"/>
                  <a:gd name="T89" fmla="*/ 374 h 412"/>
                  <a:gd name="T90" fmla="*/ 316 w 414"/>
                  <a:gd name="T91" fmla="*/ 377 h 412"/>
                  <a:gd name="T92" fmla="*/ 284 w 414"/>
                  <a:gd name="T93" fmla="*/ 398 h 412"/>
                  <a:gd name="T94" fmla="*/ 272 w 414"/>
                  <a:gd name="T95" fmla="*/ 398 h 412"/>
                  <a:gd name="T96" fmla="*/ 235 w 414"/>
                  <a:gd name="T97" fmla="*/ 411 h 412"/>
                  <a:gd name="T98" fmla="*/ 224 w 414"/>
                  <a:gd name="T99" fmla="*/ 408 h 412"/>
                  <a:gd name="T100" fmla="*/ 186 w 414"/>
                  <a:gd name="T101" fmla="*/ 412 h 412"/>
                  <a:gd name="T102" fmla="*/ 175 w 414"/>
                  <a:gd name="T103" fmla="*/ 406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14" h="412">
                    <a:moveTo>
                      <a:pt x="143" y="398"/>
                    </a:moveTo>
                    <a:lnTo>
                      <a:pt x="137" y="400"/>
                    </a:lnTo>
                    <a:lnTo>
                      <a:pt x="131" y="398"/>
                    </a:lnTo>
                    <a:lnTo>
                      <a:pt x="128" y="392"/>
                    </a:lnTo>
                    <a:lnTo>
                      <a:pt x="99" y="377"/>
                    </a:lnTo>
                    <a:lnTo>
                      <a:pt x="92" y="378"/>
                    </a:lnTo>
                    <a:lnTo>
                      <a:pt x="87" y="374"/>
                    </a:lnTo>
                    <a:lnTo>
                      <a:pt x="86" y="368"/>
                    </a:lnTo>
                    <a:lnTo>
                      <a:pt x="61" y="346"/>
                    </a:lnTo>
                    <a:lnTo>
                      <a:pt x="55" y="346"/>
                    </a:lnTo>
                    <a:lnTo>
                      <a:pt x="50" y="341"/>
                    </a:lnTo>
                    <a:lnTo>
                      <a:pt x="51" y="334"/>
                    </a:lnTo>
                    <a:lnTo>
                      <a:pt x="32" y="307"/>
                    </a:lnTo>
                    <a:lnTo>
                      <a:pt x="26" y="305"/>
                    </a:lnTo>
                    <a:lnTo>
                      <a:pt x="23" y="299"/>
                    </a:lnTo>
                    <a:lnTo>
                      <a:pt x="25" y="293"/>
                    </a:lnTo>
                    <a:lnTo>
                      <a:pt x="13" y="262"/>
                    </a:lnTo>
                    <a:lnTo>
                      <a:pt x="7" y="259"/>
                    </a:lnTo>
                    <a:lnTo>
                      <a:pt x="6" y="252"/>
                    </a:lnTo>
                    <a:lnTo>
                      <a:pt x="9" y="247"/>
                    </a:lnTo>
                    <a:lnTo>
                      <a:pt x="5" y="214"/>
                    </a:lnTo>
                    <a:lnTo>
                      <a:pt x="0" y="209"/>
                    </a:lnTo>
                    <a:lnTo>
                      <a:pt x="0" y="203"/>
                    </a:lnTo>
                    <a:lnTo>
                      <a:pt x="5" y="198"/>
                    </a:lnTo>
                    <a:lnTo>
                      <a:pt x="9" y="165"/>
                    </a:lnTo>
                    <a:lnTo>
                      <a:pt x="6" y="160"/>
                    </a:lnTo>
                    <a:lnTo>
                      <a:pt x="7" y="153"/>
                    </a:lnTo>
                    <a:lnTo>
                      <a:pt x="13" y="150"/>
                    </a:lnTo>
                    <a:lnTo>
                      <a:pt x="25" y="119"/>
                    </a:lnTo>
                    <a:lnTo>
                      <a:pt x="23" y="113"/>
                    </a:lnTo>
                    <a:lnTo>
                      <a:pt x="26" y="107"/>
                    </a:lnTo>
                    <a:lnTo>
                      <a:pt x="32" y="105"/>
                    </a:lnTo>
                    <a:lnTo>
                      <a:pt x="51" y="78"/>
                    </a:lnTo>
                    <a:lnTo>
                      <a:pt x="50" y="71"/>
                    </a:lnTo>
                    <a:lnTo>
                      <a:pt x="55" y="66"/>
                    </a:lnTo>
                    <a:lnTo>
                      <a:pt x="61" y="66"/>
                    </a:lnTo>
                    <a:lnTo>
                      <a:pt x="86" y="44"/>
                    </a:lnTo>
                    <a:lnTo>
                      <a:pt x="87" y="38"/>
                    </a:lnTo>
                    <a:lnTo>
                      <a:pt x="92" y="34"/>
                    </a:lnTo>
                    <a:lnTo>
                      <a:pt x="99" y="35"/>
                    </a:lnTo>
                    <a:lnTo>
                      <a:pt x="128" y="19"/>
                    </a:lnTo>
                    <a:lnTo>
                      <a:pt x="131" y="14"/>
                    </a:lnTo>
                    <a:lnTo>
                      <a:pt x="137" y="11"/>
                    </a:lnTo>
                    <a:lnTo>
                      <a:pt x="143" y="14"/>
                    </a:lnTo>
                    <a:lnTo>
                      <a:pt x="175" y="6"/>
                    </a:lnTo>
                    <a:lnTo>
                      <a:pt x="179" y="1"/>
                    </a:lnTo>
                    <a:lnTo>
                      <a:pt x="186" y="0"/>
                    </a:lnTo>
                    <a:lnTo>
                      <a:pt x="191" y="4"/>
                    </a:lnTo>
                    <a:lnTo>
                      <a:pt x="224" y="4"/>
                    </a:lnTo>
                    <a:lnTo>
                      <a:pt x="229" y="0"/>
                    </a:lnTo>
                    <a:lnTo>
                      <a:pt x="235" y="1"/>
                    </a:lnTo>
                    <a:lnTo>
                      <a:pt x="239" y="6"/>
                    </a:lnTo>
                    <a:lnTo>
                      <a:pt x="272" y="14"/>
                    </a:lnTo>
                    <a:lnTo>
                      <a:pt x="277" y="11"/>
                    </a:lnTo>
                    <a:lnTo>
                      <a:pt x="284" y="14"/>
                    </a:lnTo>
                    <a:lnTo>
                      <a:pt x="286" y="19"/>
                    </a:lnTo>
                    <a:lnTo>
                      <a:pt x="316" y="35"/>
                    </a:lnTo>
                    <a:lnTo>
                      <a:pt x="322" y="34"/>
                    </a:lnTo>
                    <a:lnTo>
                      <a:pt x="327" y="38"/>
                    </a:lnTo>
                    <a:lnTo>
                      <a:pt x="329" y="44"/>
                    </a:lnTo>
                    <a:lnTo>
                      <a:pt x="353" y="66"/>
                    </a:lnTo>
                    <a:lnTo>
                      <a:pt x="360" y="66"/>
                    </a:lnTo>
                    <a:lnTo>
                      <a:pt x="364" y="71"/>
                    </a:lnTo>
                    <a:lnTo>
                      <a:pt x="364" y="78"/>
                    </a:lnTo>
                    <a:lnTo>
                      <a:pt x="382" y="105"/>
                    </a:lnTo>
                    <a:lnTo>
                      <a:pt x="389" y="107"/>
                    </a:lnTo>
                    <a:lnTo>
                      <a:pt x="392" y="113"/>
                    </a:lnTo>
                    <a:lnTo>
                      <a:pt x="390" y="119"/>
                    </a:lnTo>
                    <a:lnTo>
                      <a:pt x="402" y="150"/>
                    </a:lnTo>
                    <a:lnTo>
                      <a:pt x="407" y="153"/>
                    </a:lnTo>
                    <a:lnTo>
                      <a:pt x="409" y="160"/>
                    </a:lnTo>
                    <a:lnTo>
                      <a:pt x="405" y="165"/>
                    </a:lnTo>
                    <a:lnTo>
                      <a:pt x="409" y="198"/>
                    </a:lnTo>
                    <a:lnTo>
                      <a:pt x="414" y="203"/>
                    </a:lnTo>
                    <a:lnTo>
                      <a:pt x="414" y="209"/>
                    </a:lnTo>
                    <a:lnTo>
                      <a:pt x="409" y="214"/>
                    </a:lnTo>
                    <a:lnTo>
                      <a:pt x="405" y="247"/>
                    </a:lnTo>
                    <a:lnTo>
                      <a:pt x="409" y="252"/>
                    </a:lnTo>
                    <a:lnTo>
                      <a:pt x="407" y="259"/>
                    </a:lnTo>
                    <a:lnTo>
                      <a:pt x="402" y="262"/>
                    </a:lnTo>
                    <a:lnTo>
                      <a:pt x="390" y="293"/>
                    </a:lnTo>
                    <a:lnTo>
                      <a:pt x="392" y="299"/>
                    </a:lnTo>
                    <a:lnTo>
                      <a:pt x="389" y="305"/>
                    </a:lnTo>
                    <a:lnTo>
                      <a:pt x="382" y="307"/>
                    </a:lnTo>
                    <a:lnTo>
                      <a:pt x="364" y="334"/>
                    </a:lnTo>
                    <a:lnTo>
                      <a:pt x="364" y="341"/>
                    </a:lnTo>
                    <a:lnTo>
                      <a:pt x="360" y="346"/>
                    </a:lnTo>
                    <a:lnTo>
                      <a:pt x="353" y="346"/>
                    </a:lnTo>
                    <a:lnTo>
                      <a:pt x="329" y="368"/>
                    </a:lnTo>
                    <a:lnTo>
                      <a:pt x="327" y="374"/>
                    </a:lnTo>
                    <a:lnTo>
                      <a:pt x="322" y="378"/>
                    </a:lnTo>
                    <a:lnTo>
                      <a:pt x="316" y="377"/>
                    </a:lnTo>
                    <a:lnTo>
                      <a:pt x="286" y="392"/>
                    </a:lnTo>
                    <a:lnTo>
                      <a:pt x="284" y="398"/>
                    </a:lnTo>
                    <a:lnTo>
                      <a:pt x="277" y="400"/>
                    </a:lnTo>
                    <a:lnTo>
                      <a:pt x="272" y="398"/>
                    </a:lnTo>
                    <a:lnTo>
                      <a:pt x="239" y="406"/>
                    </a:lnTo>
                    <a:lnTo>
                      <a:pt x="235" y="411"/>
                    </a:lnTo>
                    <a:lnTo>
                      <a:pt x="229" y="412"/>
                    </a:lnTo>
                    <a:lnTo>
                      <a:pt x="224" y="408"/>
                    </a:lnTo>
                    <a:lnTo>
                      <a:pt x="191" y="408"/>
                    </a:lnTo>
                    <a:lnTo>
                      <a:pt x="186" y="412"/>
                    </a:lnTo>
                    <a:lnTo>
                      <a:pt x="179" y="411"/>
                    </a:lnTo>
                    <a:lnTo>
                      <a:pt x="175" y="40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53" name="Freeform 7"/>
              <p:cNvSpPr>
                <a:spLocks/>
              </p:cNvSpPr>
              <p:nvPr userDrawn="1"/>
            </p:nvSpPr>
            <p:spPr bwMode="auto">
              <a:xfrm>
                <a:off x="582" y="299"/>
                <a:ext cx="27" cy="32"/>
              </a:xfrm>
              <a:custGeom>
                <a:avLst/>
                <a:gdLst>
                  <a:gd name="T0" fmla="*/ 16 w 136"/>
                  <a:gd name="T1" fmla="*/ 111 h 163"/>
                  <a:gd name="T2" fmla="*/ 48 w 136"/>
                  <a:gd name="T3" fmla="*/ 125 h 163"/>
                  <a:gd name="T4" fmla="*/ 75 w 136"/>
                  <a:gd name="T5" fmla="*/ 115 h 163"/>
                  <a:gd name="T6" fmla="*/ 46 w 136"/>
                  <a:gd name="T7" fmla="*/ 87 h 163"/>
                  <a:gd name="T8" fmla="*/ 23 w 136"/>
                  <a:gd name="T9" fmla="*/ 37 h 163"/>
                  <a:gd name="T10" fmla="*/ 92 w 136"/>
                  <a:gd name="T11" fmla="*/ 6 h 163"/>
                  <a:gd name="T12" fmla="*/ 136 w 136"/>
                  <a:gd name="T13" fmla="*/ 27 h 163"/>
                  <a:gd name="T14" fmla="*/ 119 w 136"/>
                  <a:gd name="T15" fmla="*/ 51 h 163"/>
                  <a:gd name="T16" fmla="*/ 90 w 136"/>
                  <a:gd name="T17" fmla="*/ 37 h 163"/>
                  <a:gd name="T18" fmla="*/ 61 w 136"/>
                  <a:gd name="T19" fmla="*/ 47 h 163"/>
                  <a:gd name="T20" fmla="*/ 79 w 136"/>
                  <a:gd name="T21" fmla="*/ 66 h 163"/>
                  <a:gd name="T22" fmla="*/ 115 w 136"/>
                  <a:gd name="T23" fmla="*/ 121 h 163"/>
                  <a:gd name="T24" fmla="*/ 42 w 136"/>
                  <a:gd name="T25" fmla="*/ 156 h 163"/>
                  <a:gd name="T26" fmla="*/ 0 w 136"/>
                  <a:gd name="T27" fmla="*/ 136 h 163"/>
                  <a:gd name="T28" fmla="*/ 16 w 136"/>
                  <a:gd name="T29" fmla="*/ 111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6" h="163">
                    <a:moveTo>
                      <a:pt x="16" y="111"/>
                    </a:moveTo>
                    <a:cubicBezTo>
                      <a:pt x="24" y="116"/>
                      <a:pt x="37" y="123"/>
                      <a:pt x="48" y="125"/>
                    </a:cubicBezTo>
                    <a:cubicBezTo>
                      <a:pt x="59" y="128"/>
                      <a:pt x="72" y="129"/>
                      <a:pt x="75" y="115"/>
                    </a:cubicBezTo>
                    <a:cubicBezTo>
                      <a:pt x="79" y="102"/>
                      <a:pt x="62" y="96"/>
                      <a:pt x="46" y="87"/>
                    </a:cubicBezTo>
                    <a:cubicBezTo>
                      <a:pt x="31" y="78"/>
                      <a:pt x="16" y="65"/>
                      <a:pt x="23" y="37"/>
                    </a:cubicBezTo>
                    <a:cubicBezTo>
                      <a:pt x="30" y="6"/>
                      <a:pt x="65" y="0"/>
                      <a:pt x="92" y="6"/>
                    </a:cubicBezTo>
                    <a:cubicBezTo>
                      <a:pt x="108" y="10"/>
                      <a:pt x="122" y="18"/>
                      <a:pt x="136" y="27"/>
                    </a:cubicBezTo>
                    <a:cubicBezTo>
                      <a:pt x="119" y="51"/>
                      <a:pt x="119" y="51"/>
                      <a:pt x="119" y="51"/>
                    </a:cubicBezTo>
                    <a:cubicBezTo>
                      <a:pt x="110" y="45"/>
                      <a:pt x="97" y="39"/>
                      <a:pt x="90" y="37"/>
                    </a:cubicBezTo>
                    <a:cubicBezTo>
                      <a:pt x="72" y="33"/>
                      <a:pt x="64" y="38"/>
                      <a:pt x="61" y="47"/>
                    </a:cubicBezTo>
                    <a:cubicBezTo>
                      <a:pt x="60" y="53"/>
                      <a:pt x="63" y="59"/>
                      <a:pt x="79" y="66"/>
                    </a:cubicBezTo>
                    <a:cubicBezTo>
                      <a:pt x="113" y="84"/>
                      <a:pt x="120" y="101"/>
                      <a:pt x="115" y="121"/>
                    </a:cubicBezTo>
                    <a:cubicBezTo>
                      <a:pt x="106" y="157"/>
                      <a:pt x="74" y="163"/>
                      <a:pt x="42" y="156"/>
                    </a:cubicBezTo>
                    <a:cubicBezTo>
                      <a:pt x="27" y="152"/>
                      <a:pt x="13" y="145"/>
                      <a:pt x="0" y="136"/>
                    </a:cubicBezTo>
                    <a:lnTo>
                      <a:pt x="16" y="111"/>
                    </a:ln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54" name="Freeform 8"/>
              <p:cNvSpPr>
                <a:spLocks noEditPoints="1"/>
              </p:cNvSpPr>
              <p:nvPr userDrawn="1"/>
            </p:nvSpPr>
            <p:spPr bwMode="auto">
              <a:xfrm>
                <a:off x="620" y="312"/>
                <a:ext cx="37" cy="37"/>
              </a:xfrm>
              <a:custGeom>
                <a:avLst/>
                <a:gdLst>
                  <a:gd name="T0" fmla="*/ 127 w 182"/>
                  <a:gd name="T1" fmla="*/ 24 h 186"/>
                  <a:gd name="T2" fmla="*/ 162 w 182"/>
                  <a:gd name="T3" fmla="*/ 130 h 186"/>
                  <a:gd name="T4" fmla="*/ 54 w 182"/>
                  <a:gd name="T5" fmla="*/ 163 h 186"/>
                  <a:gd name="T6" fmla="*/ 20 w 182"/>
                  <a:gd name="T7" fmla="*/ 56 h 186"/>
                  <a:gd name="T8" fmla="*/ 127 w 182"/>
                  <a:gd name="T9" fmla="*/ 24 h 186"/>
                  <a:gd name="T10" fmla="*/ 69 w 182"/>
                  <a:gd name="T11" fmla="*/ 135 h 186"/>
                  <a:gd name="T12" fmla="*/ 126 w 182"/>
                  <a:gd name="T13" fmla="*/ 112 h 186"/>
                  <a:gd name="T14" fmla="*/ 113 w 182"/>
                  <a:gd name="T15" fmla="*/ 51 h 186"/>
                  <a:gd name="T16" fmla="*/ 55 w 182"/>
                  <a:gd name="T17" fmla="*/ 75 h 186"/>
                  <a:gd name="T18" fmla="*/ 69 w 182"/>
                  <a:gd name="T19" fmla="*/ 135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2" h="186">
                    <a:moveTo>
                      <a:pt x="127" y="24"/>
                    </a:moveTo>
                    <a:cubicBezTo>
                      <a:pt x="172" y="47"/>
                      <a:pt x="182" y="92"/>
                      <a:pt x="162" y="130"/>
                    </a:cubicBezTo>
                    <a:cubicBezTo>
                      <a:pt x="142" y="169"/>
                      <a:pt x="99" y="186"/>
                      <a:pt x="54" y="163"/>
                    </a:cubicBezTo>
                    <a:cubicBezTo>
                      <a:pt x="10" y="139"/>
                      <a:pt x="0" y="94"/>
                      <a:pt x="20" y="56"/>
                    </a:cubicBezTo>
                    <a:cubicBezTo>
                      <a:pt x="40" y="18"/>
                      <a:pt x="83" y="0"/>
                      <a:pt x="127" y="24"/>
                    </a:cubicBezTo>
                    <a:close/>
                    <a:moveTo>
                      <a:pt x="69" y="135"/>
                    </a:moveTo>
                    <a:cubicBezTo>
                      <a:pt x="88" y="146"/>
                      <a:pt x="111" y="141"/>
                      <a:pt x="126" y="112"/>
                    </a:cubicBezTo>
                    <a:cubicBezTo>
                      <a:pt x="141" y="83"/>
                      <a:pt x="133" y="61"/>
                      <a:pt x="113" y="51"/>
                    </a:cubicBezTo>
                    <a:cubicBezTo>
                      <a:pt x="93" y="41"/>
                      <a:pt x="70" y="46"/>
                      <a:pt x="55" y="75"/>
                    </a:cubicBezTo>
                    <a:cubicBezTo>
                      <a:pt x="40" y="103"/>
                      <a:pt x="49" y="125"/>
                      <a:pt x="69" y="1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55" name="Freeform 9"/>
              <p:cNvSpPr>
                <a:spLocks/>
              </p:cNvSpPr>
              <p:nvPr userDrawn="1"/>
            </p:nvSpPr>
            <p:spPr bwMode="auto">
              <a:xfrm>
                <a:off x="661" y="339"/>
                <a:ext cx="25" cy="37"/>
              </a:xfrm>
              <a:custGeom>
                <a:avLst/>
                <a:gdLst>
                  <a:gd name="T0" fmla="*/ 96 w 127"/>
                  <a:gd name="T1" fmla="*/ 0 h 183"/>
                  <a:gd name="T2" fmla="*/ 0 w 127"/>
                  <a:gd name="T3" fmla="*/ 118 h 183"/>
                  <a:gd name="T4" fmla="*/ 72 w 127"/>
                  <a:gd name="T5" fmla="*/ 183 h 183"/>
                  <a:gd name="T6" fmla="*/ 95 w 127"/>
                  <a:gd name="T7" fmla="*/ 160 h 183"/>
                  <a:gd name="T8" fmla="*/ 48 w 127"/>
                  <a:gd name="T9" fmla="*/ 116 h 183"/>
                  <a:gd name="T10" fmla="*/ 127 w 127"/>
                  <a:gd name="T11" fmla="*/ 26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7" h="183">
                    <a:moveTo>
                      <a:pt x="96" y="0"/>
                    </a:moveTo>
                    <a:cubicBezTo>
                      <a:pt x="0" y="118"/>
                      <a:pt x="0" y="118"/>
                      <a:pt x="0" y="118"/>
                    </a:cubicBezTo>
                    <a:cubicBezTo>
                      <a:pt x="25" y="138"/>
                      <a:pt x="49" y="160"/>
                      <a:pt x="72" y="183"/>
                    </a:cubicBezTo>
                    <a:cubicBezTo>
                      <a:pt x="95" y="160"/>
                      <a:pt x="95" y="160"/>
                      <a:pt x="95" y="160"/>
                    </a:cubicBezTo>
                    <a:cubicBezTo>
                      <a:pt x="80" y="145"/>
                      <a:pt x="64" y="130"/>
                      <a:pt x="48" y="116"/>
                    </a:cubicBezTo>
                    <a:cubicBezTo>
                      <a:pt x="127" y="26"/>
                      <a:pt x="127" y="26"/>
                      <a:pt x="127" y="26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56" name="Freeform 10"/>
              <p:cNvSpPr>
                <a:spLocks/>
              </p:cNvSpPr>
              <p:nvPr userDrawn="1"/>
            </p:nvSpPr>
            <p:spPr bwMode="auto">
              <a:xfrm>
                <a:off x="661" y="339"/>
                <a:ext cx="25" cy="37"/>
              </a:xfrm>
              <a:custGeom>
                <a:avLst/>
                <a:gdLst>
                  <a:gd name="T0" fmla="*/ 96 w 127"/>
                  <a:gd name="T1" fmla="*/ 0 h 183"/>
                  <a:gd name="T2" fmla="*/ 0 w 127"/>
                  <a:gd name="T3" fmla="*/ 118 h 183"/>
                  <a:gd name="T4" fmla="*/ 72 w 127"/>
                  <a:gd name="T5" fmla="*/ 183 h 183"/>
                  <a:gd name="T6" fmla="*/ 95 w 127"/>
                  <a:gd name="T7" fmla="*/ 160 h 183"/>
                  <a:gd name="T8" fmla="*/ 48 w 127"/>
                  <a:gd name="T9" fmla="*/ 116 h 183"/>
                  <a:gd name="T10" fmla="*/ 127 w 127"/>
                  <a:gd name="T11" fmla="*/ 26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7" h="183">
                    <a:moveTo>
                      <a:pt x="96" y="0"/>
                    </a:moveTo>
                    <a:cubicBezTo>
                      <a:pt x="0" y="118"/>
                      <a:pt x="0" y="118"/>
                      <a:pt x="0" y="118"/>
                    </a:cubicBezTo>
                    <a:cubicBezTo>
                      <a:pt x="25" y="138"/>
                      <a:pt x="49" y="160"/>
                      <a:pt x="72" y="183"/>
                    </a:cubicBezTo>
                    <a:cubicBezTo>
                      <a:pt x="95" y="160"/>
                      <a:pt x="95" y="160"/>
                      <a:pt x="95" y="160"/>
                    </a:cubicBezTo>
                    <a:cubicBezTo>
                      <a:pt x="80" y="145"/>
                      <a:pt x="64" y="130"/>
                      <a:pt x="48" y="116"/>
                    </a:cubicBezTo>
                    <a:cubicBezTo>
                      <a:pt x="127" y="26"/>
                      <a:pt x="127" y="26"/>
                      <a:pt x="127" y="26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57" name="Freeform 11"/>
              <p:cNvSpPr>
                <a:spLocks/>
              </p:cNvSpPr>
              <p:nvPr userDrawn="1"/>
            </p:nvSpPr>
            <p:spPr bwMode="auto">
              <a:xfrm>
                <a:off x="714" y="423"/>
                <a:ext cx="31" cy="18"/>
              </a:xfrm>
              <a:custGeom>
                <a:avLst/>
                <a:gdLst>
                  <a:gd name="T0" fmla="*/ 157 w 157"/>
                  <a:gd name="T1" fmla="*/ 38 h 89"/>
                  <a:gd name="T2" fmla="*/ 12 w 157"/>
                  <a:gd name="T3" fmla="*/ 89 h 89"/>
                  <a:gd name="T4" fmla="*/ 0 w 157"/>
                  <a:gd name="T5" fmla="*/ 56 h 89"/>
                  <a:gd name="T6" fmla="*/ 142 w 157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7" h="89">
                    <a:moveTo>
                      <a:pt x="157" y="38"/>
                    </a:moveTo>
                    <a:cubicBezTo>
                      <a:pt x="12" y="89"/>
                      <a:pt x="12" y="89"/>
                      <a:pt x="12" y="89"/>
                    </a:cubicBezTo>
                    <a:cubicBezTo>
                      <a:pt x="9" y="79"/>
                      <a:pt x="4" y="67"/>
                      <a:pt x="0" y="56"/>
                    </a:cubicBezTo>
                    <a:cubicBezTo>
                      <a:pt x="142" y="0"/>
                      <a:pt x="142" y="0"/>
                      <a:pt x="142" y="0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58" name="Freeform 12"/>
              <p:cNvSpPr>
                <a:spLocks/>
              </p:cNvSpPr>
              <p:nvPr userDrawn="1"/>
            </p:nvSpPr>
            <p:spPr bwMode="auto">
              <a:xfrm>
                <a:off x="714" y="423"/>
                <a:ext cx="31" cy="18"/>
              </a:xfrm>
              <a:custGeom>
                <a:avLst/>
                <a:gdLst>
                  <a:gd name="T0" fmla="*/ 157 w 157"/>
                  <a:gd name="T1" fmla="*/ 38 h 89"/>
                  <a:gd name="T2" fmla="*/ 12 w 157"/>
                  <a:gd name="T3" fmla="*/ 89 h 89"/>
                  <a:gd name="T4" fmla="*/ 0 w 157"/>
                  <a:gd name="T5" fmla="*/ 56 h 89"/>
                  <a:gd name="T6" fmla="*/ 142 w 157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7" h="89">
                    <a:moveTo>
                      <a:pt x="157" y="38"/>
                    </a:moveTo>
                    <a:cubicBezTo>
                      <a:pt x="12" y="89"/>
                      <a:pt x="12" y="89"/>
                      <a:pt x="12" y="89"/>
                    </a:cubicBezTo>
                    <a:cubicBezTo>
                      <a:pt x="9" y="79"/>
                      <a:pt x="4" y="67"/>
                      <a:pt x="0" y="56"/>
                    </a:cubicBezTo>
                    <a:cubicBezTo>
                      <a:pt x="142" y="0"/>
                      <a:pt x="142" y="0"/>
                      <a:pt x="142" y="0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59" name="Freeform 13"/>
              <p:cNvSpPr>
                <a:spLocks/>
              </p:cNvSpPr>
              <p:nvPr userDrawn="1"/>
            </p:nvSpPr>
            <p:spPr bwMode="auto">
              <a:xfrm>
                <a:off x="725" y="461"/>
                <a:ext cx="32" cy="31"/>
              </a:xfrm>
              <a:custGeom>
                <a:avLst/>
                <a:gdLst>
                  <a:gd name="T0" fmla="*/ 158 w 161"/>
                  <a:gd name="T1" fmla="*/ 114 h 153"/>
                  <a:gd name="T2" fmla="*/ 41 w 161"/>
                  <a:gd name="T3" fmla="*/ 90 h 153"/>
                  <a:gd name="T4" fmla="*/ 41 w 161"/>
                  <a:gd name="T5" fmla="*/ 90 h 153"/>
                  <a:gd name="T6" fmla="*/ 150 w 161"/>
                  <a:gd name="T7" fmla="*/ 40 h 153"/>
                  <a:gd name="T8" fmla="*/ 143 w 161"/>
                  <a:gd name="T9" fmla="*/ 0 h 153"/>
                  <a:gd name="T10" fmla="*/ 0 w 161"/>
                  <a:gd name="T11" fmla="*/ 75 h 153"/>
                  <a:gd name="T12" fmla="*/ 5 w 161"/>
                  <a:gd name="T13" fmla="*/ 116 h 153"/>
                  <a:gd name="T14" fmla="*/ 161 w 161"/>
                  <a:gd name="T15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1" h="153">
                    <a:moveTo>
                      <a:pt x="158" y="114"/>
                    </a:moveTo>
                    <a:cubicBezTo>
                      <a:pt x="41" y="90"/>
                      <a:pt x="41" y="90"/>
                      <a:pt x="41" y="90"/>
                    </a:cubicBezTo>
                    <a:cubicBezTo>
                      <a:pt x="41" y="90"/>
                      <a:pt x="41" y="90"/>
                      <a:pt x="41" y="90"/>
                    </a:cubicBezTo>
                    <a:cubicBezTo>
                      <a:pt x="150" y="40"/>
                      <a:pt x="150" y="40"/>
                      <a:pt x="150" y="4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2" y="89"/>
                      <a:pt x="4" y="102"/>
                      <a:pt x="5" y="116"/>
                    </a:cubicBezTo>
                    <a:cubicBezTo>
                      <a:pt x="161" y="153"/>
                      <a:pt x="161" y="153"/>
                      <a:pt x="161" y="153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60" name="Freeform 14"/>
              <p:cNvSpPr>
                <a:spLocks/>
              </p:cNvSpPr>
              <p:nvPr userDrawn="1"/>
            </p:nvSpPr>
            <p:spPr bwMode="auto">
              <a:xfrm>
                <a:off x="725" y="461"/>
                <a:ext cx="32" cy="31"/>
              </a:xfrm>
              <a:custGeom>
                <a:avLst/>
                <a:gdLst>
                  <a:gd name="T0" fmla="*/ 158 w 161"/>
                  <a:gd name="T1" fmla="*/ 114 h 153"/>
                  <a:gd name="T2" fmla="*/ 41 w 161"/>
                  <a:gd name="T3" fmla="*/ 90 h 153"/>
                  <a:gd name="T4" fmla="*/ 41 w 161"/>
                  <a:gd name="T5" fmla="*/ 90 h 153"/>
                  <a:gd name="T6" fmla="*/ 150 w 161"/>
                  <a:gd name="T7" fmla="*/ 40 h 153"/>
                  <a:gd name="T8" fmla="*/ 143 w 161"/>
                  <a:gd name="T9" fmla="*/ 0 h 153"/>
                  <a:gd name="T10" fmla="*/ 0 w 161"/>
                  <a:gd name="T11" fmla="*/ 75 h 153"/>
                  <a:gd name="T12" fmla="*/ 5 w 161"/>
                  <a:gd name="T13" fmla="*/ 116 h 153"/>
                  <a:gd name="T14" fmla="*/ 161 w 161"/>
                  <a:gd name="T15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1" h="153">
                    <a:moveTo>
                      <a:pt x="158" y="114"/>
                    </a:moveTo>
                    <a:cubicBezTo>
                      <a:pt x="41" y="90"/>
                      <a:pt x="41" y="90"/>
                      <a:pt x="41" y="90"/>
                    </a:cubicBezTo>
                    <a:cubicBezTo>
                      <a:pt x="41" y="90"/>
                      <a:pt x="41" y="90"/>
                      <a:pt x="41" y="90"/>
                    </a:cubicBezTo>
                    <a:cubicBezTo>
                      <a:pt x="150" y="40"/>
                      <a:pt x="150" y="40"/>
                      <a:pt x="150" y="4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2" y="89"/>
                      <a:pt x="4" y="102"/>
                      <a:pt x="5" y="116"/>
                    </a:cubicBezTo>
                    <a:cubicBezTo>
                      <a:pt x="161" y="153"/>
                      <a:pt x="161" y="153"/>
                      <a:pt x="161" y="153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61" name="Freeform 15"/>
              <p:cNvSpPr>
                <a:spLocks/>
              </p:cNvSpPr>
              <p:nvPr userDrawn="1"/>
            </p:nvSpPr>
            <p:spPr bwMode="auto">
              <a:xfrm>
                <a:off x="723" y="512"/>
                <a:ext cx="33" cy="25"/>
              </a:xfrm>
              <a:custGeom>
                <a:avLst/>
                <a:gdLst>
                  <a:gd name="T0" fmla="*/ 46 w 162"/>
                  <a:gd name="T1" fmla="*/ 13 h 122"/>
                  <a:gd name="T2" fmla="*/ 35 w 162"/>
                  <a:gd name="T3" fmla="*/ 46 h 122"/>
                  <a:gd name="T4" fmla="*/ 48 w 162"/>
                  <a:gd name="T5" fmla="*/ 72 h 122"/>
                  <a:gd name="T6" fmla="*/ 72 w 162"/>
                  <a:gd name="T7" fmla="*/ 40 h 122"/>
                  <a:gd name="T8" fmla="*/ 119 w 162"/>
                  <a:gd name="T9" fmla="*/ 11 h 122"/>
                  <a:gd name="T10" fmla="*/ 158 w 162"/>
                  <a:gd name="T11" fmla="*/ 76 h 122"/>
                  <a:gd name="T12" fmla="*/ 143 w 162"/>
                  <a:gd name="T13" fmla="*/ 122 h 122"/>
                  <a:gd name="T14" fmla="*/ 117 w 162"/>
                  <a:gd name="T15" fmla="*/ 108 h 122"/>
                  <a:gd name="T16" fmla="*/ 127 w 162"/>
                  <a:gd name="T17" fmla="*/ 77 h 122"/>
                  <a:gd name="T18" fmla="*/ 114 w 162"/>
                  <a:gd name="T19" fmla="*/ 50 h 122"/>
                  <a:gd name="T20" fmla="*/ 97 w 162"/>
                  <a:gd name="T21" fmla="*/ 70 h 122"/>
                  <a:gd name="T22" fmla="*/ 47 w 162"/>
                  <a:gd name="T23" fmla="*/ 112 h 122"/>
                  <a:gd name="T24" fmla="*/ 4 w 162"/>
                  <a:gd name="T25" fmla="*/ 44 h 122"/>
                  <a:gd name="T26" fmla="*/ 18 w 162"/>
                  <a:gd name="T27" fmla="*/ 0 h 122"/>
                  <a:gd name="T28" fmla="*/ 46 w 162"/>
                  <a:gd name="T29" fmla="*/ 1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2" h="122">
                    <a:moveTo>
                      <a:pt x="46" y="13"/>
                    </a:moveTo>
                    <a:cubicBezTo>
                      <a:pt x="42" y="21"/>
                      <a:pt x="36" y="36"/>
                      <a:pt x="35" y="46"/>
                    </a:cubicBezTo>
                    <a:cubicBezTo>
                      <a:pt x="34" y="58"/>
                      <a:pt x="34" y="71"/>
                      <a:pt x="48" y="72"/>
                    </a:cubicBezTo>
                    <a:cubicBezTo>
                      <a:pt x="62" y="74"/>
                      <a:pt x="65" y="57"/>
                      <a:pt x="72" y="40"/>
                    </a:cubicBezTo>
                    <a:cubicBezTo>
                      <a:pt x="80" y="24"/>
                      <a:pt x="91" y="7"/>
                      <a:pt x="119" y="11"/>
                    </a:cubicBezTo>
                    <a:cubicBezTo>
                      <a:pt x="151" y="15"/>
                      <a:pt x="162" y="48"/>
                      <a:pt x="158" y="76"/>
                    </a:cubicBezTo>
                    <a:cubicBezTo>
                      <a:pt x="156" y="93"/>
                      <a:pt x="151" y="107"/>
                      <a:pt x="143" y="122"/>
                    </a:cubicBezTo>
                    <a:cubicBezTo>
                      <a:pt x="117" y="108"/>
                      <a:pt x="117" y="108"/>
                      <a:pt x="117" y="108"/>
                    </a:cubicBezTo>
                    <a:cubicBezTo>
                      <a:pt x="122" y="98"/>
                      <a:pt x="126" y="85"/>
                      <a:pt x="127" y="77"/>
                    </a:cubicBezTo>
                    <a:cubicBezTo>
                      <a:pt x="129" y="59"/>
                      <a:pt x="123" y="51"/>
                      <a:pt x="114" y="50"/>
                    </a:cubicBezTo>
                    <a:cubicBezTo>
                      <a:pt x="108" y="50"/>
                      <a:pt x="103" y="53"/>
                      <a:pt x="97" y="70"/>
                    </a:cubicBezTo>
                    <a:cubicBezTo>
                      <a:pt x="84" y="106"/>
                      <a:pt x="68" y="115"/>
                      <a:pt x="47" y="112"/>
                    </a:cubicBezTo>
                    <a:cubicBezTo>
                      <a:pt x="11" y="108"/>
                      <a:pt x="0" y="77"/>
                      <a:pt x="4" y="44"/>
                    </a:cubicBezTo>
                    <a:cubicBezTo>
                      <a:pt x="6" y="29"/>
                      <a:pt x="11" y="14"/>
                      <a:pt x="18" y="0"/>
                    </a:cubicBezTo>
                    <a:lnTo>
                      <a:pt x="46" y="13"/>
                    </a:ln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62" name="Freeform 16"/>
              <p:cNvSpPr>
                <a:spLocks/>
              </p:cNvSpPr>
              <p:nvPr userDrawn="1"/>
            </p:nvSpPr>
            <p:spPr bwMode="auto">
              <a:xfrm>
                <a:off x="714" y="561"/>
                <a:ext cx="33" cy="25"/>
              </a:xfrm>
              <a:custGeom>
                <a:avLst/>
                <a:gdLst>
                  <a:gd name="T0" fmla="*/ 127 w 169"/>
                  <a:gd name="T1" fmla="*/ 127 h 127"/>
                  <a:gd name="T2" fmla="*/ 91 w 169"/>
                  <a:gd name="T3" fmla="*/ 111 h 127"/>
                  <a:gd name="T4" fmla="*/ 106 w 169"/>
                  <a:gd name="T5" fmla="*/ 76 h 127"/>
                  <a:gd name="T6" fmla="*/ 0 w 169"/>
                  <a:gd name="T7" fmla="*/ 33 h 127"/>
                  <a:gd name="T8" fmla="*/ 12 w 169"/>
                  <a:gd name="T9" fmla="*/ 0 h 127"/>
                  <a:gd name="T10" fmla="*/ 120 w 169"/>
                  <a:gd name="T11" fmla="*/ 39 h 127"/>
                  <a:gd name="T12" fmla="*/ 132 w 169"/>
                  <a:gd name="T13" fmla="*/ 3 h 127"/>
                  <a:gd name="T14" fmla="*/ 169 w 169"/>
                  <a:gd name="T15" fmla="*/ 1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9" h="127">
                    <a:moveTo>
                      <a:pt x="127" y="127"/>
                    </a:moveTo>
                    <a:cubicBezTo>
                      <a:pt x="91" y="111"/>
                      <a:pt x="91" y="111"/>
                      <a:pt x="91" y="111"/>
                    </a:cubicBezTo>
                    <a:cubicBezTo>
                      <a:pt x="97" y="100"/>
                      <a:pt x="101" y="88"/>
                      <a:pt x="106" y="76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4" y="22"/>
                      <a:pt x="9" y="11"/>
                      <a:pt x="12" y="0"/>
                    </a:cubicBezTo>
                    <a:cubicBezTo>
                      <a:pt x="120" y="39"/>
                      <a:pt x="120" y="39"/>
                      <a:pt x="120" y="39"/>
                    </a:cubicBezTo>
                    <a:cubicBezTo>
                      <a:pt x="124" y="27"/>
                      <a:pt x="129" y="15"/>
                      <a:pt x="132" y="3"/>
                    </a:cubicBezTo>
                    <a:cubicBezTo>
                      <a:pt x="169" y="15"/>
                      <a:pt x="169" y="15"/>
                      <a:pt x="169" y="15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63" name="Freeform 17"/>
              <p:cNvSpPr>
                <a:spLocks/>
              </p:cNvSpPr>
              <p:nvPr userDrawn="1"/>
            </p:nvSpPr>
            <p:spPr bwMode="auto">
              <a:xfrm>
                <a:off x="714" y="561"/>
                <a:ext cx="33" cy="25"/>
              </a:xfrm>
              <a:custGeom>
                <a:avLst/>
                <a:gdLst>
                  <a:gd name="T0" fmla="*/ 127 w 169"/>
                  <a:gd name="T1" fmla="*/ 127 h 127"/>
                  <a:gd name="T2" fmla="*/ 91 w 169"/>
                  <a:gd name="T3" fmla="*/ 111 h 127"/>
                  <a:gd name="T4" fmla="*/ 106 w 169"/>
                  <a:gd name="T5" fmla="*/ 76 h 127"/>
                  <a:gd name="T6" fmla="*/ 0 w 169"/>
                  <a:gd name="T7" fmla="*/ 33 h 127"/>
                  <a:gd name="T8" fmla="*/ 12 w 169"/>
                  <a:gd name="T9" fmla="*/ 0 h 127"/>
                  <a:gd name="T10" fmla="*/ 120 w 169"/>
                  <a:gd name="T11" fmla="*/ 39 h 127"/>
                  <a:gd name="T12" fmla="*/ 132 w 169"/>
                  <a:gd name="T13" fmla="*/ 3 h 127"/>
                  <a:gd name="T14" fmla="*/ 169 w 169"/>
                  <a:gd name="T15" fmla="*/ 1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9" h="127">
                    <a:moveTo>
                      <a:pt x="127" y="127"/>
                    </a:moveTo>
                    <a:cubicBezTo>
                      <a:pt x="91" y="111"/>
                      <a:pt x="91" y="111"/>
                      <a:pt x="91" y="111"/>
                    </a:cubicBezTo>
                    <a:cubicBezTo>
                      <a:pt x="97" y="100"/>
                      <a:pt x="101" y="88"/>
                      <a:pt x="106" y="76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4" y="22"/>
                      <a:pt x="9" y="11"/>
                      <a:pt x="12" y="0"/>
                    </a:cubicBezTo>
                    <a:cubicBezTo>
                      <a:pt x="120" y="39"/>
                      <a:pt x="120" y="39"/>
                      <a:pt x="120" y="39"/>
                    </a:cubicBezTo>
                    <a:cubicBezTo>
                      <a:pt x="124" y="27"/>
                      <a:pt x="129" y="15"/>
                      <a:pt x="132" y="3"/>
                    </a:cubicBezTo>
                    <a:cubicBezTo>
                      <a:pt x="169" y="15"/>
                      <a:pt x="169" y="15"/>
                      <a:pt x="169" y="15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64" name="Freeform 18"/>
              <p:cNvSpPr>
                <a:spLocks/>
              </p:cNvSpPr>
              <p:nvPr userDrawn="1"/>
            </p:nvSpPr>
            <p:spPr bwMode="auto">
              <a:xfrm>
                <a:off x="693" y="599"/>
                <a:ext cx="29" cy="24"/>
              </a:xfrm>
              <a:custGeom>
                <a:avLst/>
                <a:gdLst>
                  <a:gd name="T0" fmla="*/ 124 w 147"/>
                  <a:gd name="T1" fmla="*/ 119 h 119"/>
                  <a:gd name="T2" fmla="*/ 0 w 147"/>
                  <a:gd name="T3" fmla="*/ 30 h 119"/>
                  <a:gd name="T4" fmla="*/ 20 w 147"/>
                  <a:gd name="T5" fmla="*/ 0 h 119"/>
                  <a:gd name="T6" fmla="*/ 147 w 147"/>
                  <a:gd name="T7" fmla="*/ 8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119">
                    <a:moveTo>
                      <a:pt x="124" y="119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6" y="20"/>
                      <a:pt x="13" y="10"/>
                      <a:pt x="20" y="0"/>
                    </a:cubicBezTo>
                    <a:cubicBezTo>
                      <a:pt x="147" y="85"/>
                      <a:pt x="147" y="85"/>
                      <a:pt x="147" y="85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65" name="Freeform 19"/>
              <p:cNvSpPr>
                <a:spLocks/>
              </p:cNvSpPr>
              <p:nvPr userDrawn="1"/>
            </p:nvSpPr>
            <p:spPr bwMode="auto">
              <a:xfrm>
                <a:off x="693" y="599"/>
                <a:ext cx="29" cy="24"/>
              </a:xfrm>
              <a:custGeom>
                <a:avLst/>
                <a:gdLst>
                  <a:gd name="T0" fmla="*/ 124 w 147"/>
                  <a:gd name="T1" fmla="*/ 119 h 119"/>
                  <a:gd name="T2" fmla="*/ 0 w 147"/>
                  <a:gd name="T3" fmla="*/ 30 h 119"/>
                  <a:gd name="T4" fmla="*/ 20 w 147"/>
                  <a:gd name="T5" fmla="*/ 0 h 119"/>
                  <a:gd name="T6" fmla="*/ 147 w 147"/>
                  <a:gd name="T7" fmla="*/ 8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119">
                    <a:moveTo>
                      <a:pt x="124" y="119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6" y="20"/>
                      <a:pt x="13" y="10"/>
                      <a:pt x="20" y="0"/>
                    </a:cubicBezTo>
                    <a:cubicBezTo>
                      <a:pt x="147" y="85"/>
                      <a:pt x="147" y="85"/>
                      <a:pt x="147" y="85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66" name="Freeform 20"/>
              <p:cNvSpPr>
                <a:spLocks/>
              </p:cNvSpPr>
              <p:nvPr userDrawn="1"/>
            </p:nvSpPr>
            <p:spPr bwMode="auto">
              <a:xfrm>
                <a:off x="664" y="632"/>
                <a:ext cx="31" cy="32"/>
              </a:xfrm>
              <a:custGeom>
                <a:avLst/>
                <a:gdLst>
                  <a:gd name="T0" fmla="*/ 68 w 157"/>
                  <a:gd name="T1" fmla="*/ 165 h 165"/>
                  <a:gd name="T2" fmla="*/ 44 w 157"/>
                  <a:gd name="T3" fmla="*/ 135 h 165"/>
                  <a:gd name="T4" fmla="*/ 74 w 157"/>
                  <a:gd name="T5" fmla="*/ 110 h 165"/>
                  <a:gd name="T6" fmla="*/ 0 w 157"/>
                  <a:gd name="T7" fmla="*/ 23 h 165"/>
                  <a:gd name="T8" fmla="*/ 26 w 157"/>
                  <a:gd name="T9" fmla="*/ 0 h 165"/>
                  <a:gd name="T10" fmla="*/ 103 w 157"/>
                  <a:gd name="T11" fmla="*/ 84 h 165"/>
                  <a:gd name="T12" fmla="*/ 130 w 157"/>
                  <a:gd name="T13" fmla="*/ 58 h 165"/>
                  <a:gd name="T14" fmla="*/ 157 w 157"/>
                  <a:gd name="T15" fmla="*/ 8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7" h="165">
                    <a:moveTo>
                      <a:pt x="68" y="165"/>
                    </a:moveTo>
                    <a:cubicBezTo>
                      <a:pt x="44" y="135"/>
                      <a:pt x="44" y="135"/>
                      <a:pt x="44" y="135"/>
                    </a:cubicBezTo>
                    <a:cubicBezTo>
                      <a:pt x="54" y="127"/>
                      <a:pt x="64" y="119"/>
                      <a:pt x="74" y="11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8" y="16"/>
                      <a:pt x="18" y="7"/>
                      <a:pt x="26" y="0"/>
                    </a:cubicBezTo>
                    <a:cubicBezTo>
                      <a:pt x="103" y="84"/>
                      <a:pt x="103" y="84"/>
                      <a:pt x="103" y="84"/>
                    </a:cubicBezTo>
                    <a:cubicBezTo>
                      <a:pt x="113" y="76"/>
                      <a:pt x="122" y="67"/>
                      <a:pt x="130" y="58"/>
                    </a:cubicBezTo>
                    <a:cubicBezTo>
                      <a:pt x="157" y="86"/>
                      <a:pt x="157" y="86"/>
                      <a:pt x="157" y="86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67" name="Freeform 21"/>
              <p:cNvSpPr>
                <a:spLocks/>
              </p:cNvSpPr>
              <p:nvPr userDrawn="1"/>
            </p:nvSpPr>
            <p:spPr bwMode="auto">
              <a:xfrm>
                <a:off x="664" y="632"/>
                <a:ext cx="31" cy="32"/>
              </a:xfrm>
              <a:custGeom>
                <a:avLst/>
                <a:gdLst>
                  <a:gd name="T0" fmla="*/ 68 w 157"/>
                  <a:gd name="T1" fmla="*/ 165 h 165"/>
                  <a:gd name="T2" fmla="*/ 44 w 157"/>
                  <a:gd name="T3" fmla="*/ 135 h 165"/>
                  <a:gd name="T4" fmla="*/ 74 w 157"/>
                  <a:gd name="T5" fmla="*/ 110 h 165"/>
                  <a:gd name="T6" fmla="*/ 0 w 157"/>
                  <a:gd name="T7" fmla="*/ 23 h 165"/>
                  <a:gd name="T8" fmla="*/ 26 w 157"/>
                  <a:gd name="T9" fmla="*/ 0 h 165"/>
                  <a:gd name="T10" fmla="*/ 103 w 157"/>
                  <a:gd name="T11" fmla="*/ 84 h 165"/>
                  <a:gd name="T12" fmla="*/ 130 w 157"/>
                  <a:gd name="T13" fmla="*/ 58 h 165"/>
                  <a:gd name="T14" fmla="*/ 157 w 157"/>
                  <a:gd name="T15" fmla="*/ 8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7" h="165">
                    <a:moveTo>
                      <a:pt x="68" y="165"/>
                    </a:moveTo>
                    <a:cubicBezTo>
                      <a:pt x="44" y="135"/>
                      <a:pt x="44" y="135"/>
                      <a:pt x="44" y="135"/>
                    </a:cubicBezTo>
                    <a:cubicBezTo>
                      <a:pt x="54" y="127"/>
                      <a:pt x="64" y="119"/>
                      <a:pt x="74" y="11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8" y="16"/>
                      <a:pt x="18" y="7"/>
                      <a:pt x="26" y="0"/>
                    </a:cubicBezTo>
                    <a:cubicBezTo>
                      <a:pt x="103" y="84"/>
                      <a:pt x="103" y="84"/>
                      <a:pt x="103" y="84"/>
                    </a:cubicBezTo>
                    <a:cubicBezTo>
                      <a:pt x="113" y="76"/>
                      <a:pt x="122" y="67"/>
                      <a:pt x="130" y="58"/>
                    </a:cubicBezTo>
                    <a:cubicBezTo>
                      <a:pt x="157" y="86"/>
                      <a:pt x="157" y="86"/>
                      <a:pt x="157" y="86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68" name="Freeform 22"/>
              <p:cNvSpPr>
                <a:spLocks/>
              </p:cNvSpPr>
              <p:nvPr userDrawn="1"/>
            </p:nvSpPr>
            <p:spPr bwMode="auto">
              <a:xfrm>
                <a:off x="628" y="657"/>
                <a:ext cx="21" cy="30"/>
              </a:xfrm>
              <a:custGeom>
                <a:avLst/>
                <a:gdLst>
                  <a:gd name="T0" fmla="*/ 68 w 105"/>
                  <a:gd name="T1" fmla="*/ 153 h 153"/>
                  <a:gd name="T2" fmla="*/ 0 w 105"/>
                  <a:gd name="T3" fmla="*/ 16 h 153"/>
                  <a:gd name="T4" fmla="*/ 31 w 105"/>
                  <a:gd name="T5" fmla="*/ 0 h 153"/>
                  <a:gd name="T6" fmla="*/ 105 w 105"/>
                  <a:gd name="T7" fmla="*/ 134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153">
                    <a:moveTo>
                      <a:pt x="68" y="153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10" y="11"/>
                      <a:pt x="21" y="5"/>
                      <a:pt x="31" y="0"/>
                    </a:cubicBezTo>
                    <a:cubicBezTo>
                      <a:pt x="105" y="134"/>
                      <a:pt x="105" y="134"/>
                      <a:pt x="105" y="134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69" name="Freeform 23"/>
              <p:cNvSpPr>
                <a:spLocks/>
              </p:cNvSpPr>
              <p:nvPr userDrawn="1"/>
            </p:nvSpPr>
            <p:spPr bwMode="auto">
              <a:xfrm>
                <a:off x="628" y="657"/>
                <a:ext cx="21" cy="30"/>
              </a:xfrm>
              <a:custGeom>
                <a:avLst/>
                <a:gdLst>
                  <a:gd name="T0" fmla="*/ 68 w 105"/>
                  <a:gd name="T1" fmla="*/ 153 h 153"/>
                  <a:gd name="T2" fmla="*/ 0 w 105"/>
                  <a:gd name="T3" fmla="*/ 16 h 153"/>
                  <a:gd name="T4" fmla="*/ 31 w 105"/>
                  <a:gd name="T5" fmla="*/ 0 h 153"/>
                  <a:gd name="T6" fmla="*/ 105 w 105"/>
                  <a:gd name="T7" fmla="*/ 134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153">
                    <a:moveTo>
                      <a:pt x="68" y="153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10" y="11"/>
                      <a:pt x="21" y="5"/>
                      <a:pt x="31" y="0"/>
                    </a:cubicBezTo>
                    <a:cubicBezTo>
                      <a:pt x="105" y="134"/>
                      <a:pt x="105" y="134"/>
                      <a:pt x="105" y="134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70" name="Freeform 24"/>
              <p:cNvSpPr>
                <a:spLocks/>
              </p:cNvSpPr>
              <p:nvPr userDrawn="1"/>
            </p:nvSpPr>
            <p:spPr bwMode="auto">
              <a:xfrm>
                <a:off x="579" y="671"/>
                <a:ext cx="35" cy="35"/>
              </a:xfrm>
              <a:custGeom>
                <a:avLst/>
                <a:gdLst>
                  <a:gd name="T0" fmla="*/ 26 w 178"/>
                  <a:gd name="T1" fmla="*/ 176 h 176"/>
                  <a:gd name="T2" fmla="*/ 0 w 178"/>
                  <a:gd name="T3" fmla="*/ 26 h 176"/>
                  <a:gd name="T4" fmla="*/ 89 w 178"/>
                  <a:gd name="T5" fmla="*/ 6 h 176"/>
                  <a:gd name="T6" fmla="*/ 100 w 178"/>
                  <a:gd name="T7" fmla="*/ 45 h 176"/>
                  <a:gd name="T8" fmla="*/ 147 w 178"/>
                  <a:gd name="T9" fmla="*/ 30 h 176"/>
                  <a:gd name="T10" fmla="*/ 155 w 178"/>
                  <a:gd name="T11" fmla="*/ 0 h 176"/>
                  <a:gd name="T12" fmla="*/ 178 w 178"/>
                  <a:gd name="T13" fmla="*/ 52 h 176"/>
                  <a:gd name="T14" fmla="*/ 148 w 178"/>
                  <a:gd name="T15" fmla="*/ 148 h 176"/>
                  <a:gd name="T16" fmla="*/ 26 w 178"/>
                  <a:gd name="T17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8" h="176">
                    <a:moveTo>
                      <a:pt x="26" y="176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0" y="21"/>
                      <a:pt x="59" y="14"/>
                      <a:pt x="89" y="6"/>
                    </a:cubicBezTo>
                    <a:cubicBezTo>
                      <a:pt x="100" y="45"/>
                      <a:pt x="100" y="45"/>
                      <a:pt x="100" y="45"/>
                    </a:cubicBezTo>
                    <a:cubicBezTo>
                      <a:pt x="116" y="40"/>
                      <a:pt x="132" y="35"/>
                      <a:pt x="147" y="30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178" y="52"/>
                      <a:pt x="178" y="52"/>
                      <a:pt x="178" y="52"/>
                    </a:cubicBezTo>
                    <a:cubicBezTo>
                      <a:pt x="148" y="148"/>
                      <a:pt x="148" y="148"/>
                      <a:pt x="148" y="148"/>
                    </a:cubicBezTo>
                    <a:lnTo>
                      <a:pt x="26" y="176"/>
                    </a:ln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71" name="Freeform 25"/>
              <p:cNvSpPr>
                <a:spLocks/>
              </p:cNvSpPr>
              <p:nvPr userDrawn="1"/>
            </p:nvSpPr>
            <p:spPr bwMode="auto">
              <a:xfrm>
                <a:off x="496" y="672"/>
                <a:ext cx="14" cy="32"/>
              </a:xfrm>
              <a:custGeom>
                <a:avLst/>
                <a:gdLst>
                  <a:gd name="T0" fmla="*/ 0 w 74"/>
                  <a:gd name="T1" fmla="*/ 148 h 158"/>
                  <a:gd name="T2" fmla="*/ 40 w 74"/>
                  <a:gd name="T3" fmla="*/ 0 h 158"/>
                  <a:gd name="T4" fmla="*/ 74 w 74"/>
                  <a:gd name="T5" fmla="*/ 8 h 158"/>
                  <a:gd name="T6" fmla="*/ 40 w 74"/>
                  <a:gd name="T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158">
                    <a:moveTo>
                      <a:pt x="0" y="148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51" y="3"/>
                      <a:pt x="63" y="6"/>
                      <a:pt x="74" y="8"/>
                    </a:cubicBezTo>
                    <a:cubicBezTo>
                      <a:pt x="40" y="158"/>
                      <a:pt x="40" y="158"/>
                      <a:pt x="40" y="158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72" name="Freeform 26"/>
              <p:cNvSpPr>
                <a:spLocks/>
              </p:cNvSpPr>
              <p:nvPr userDrawn="1"/>
            </p:nvSpPr>
            <p:spPr bwMode="auto">
              <a:xfrm>
                <a:off x="496" y="672"/>
                <a:ext cx="14" cy="32"/>
              </a:xfrm>
              <a:custGeom>
                <a:avLst/>
                <a:gdLst>
                  <a:gd name="T0" fmla="*/ 0 w 74"/>
                  <a:gd name="T1" fmla="*/ 148 h 158"/>
                  <a:gd name="T2" fmla="*/ 40 w 74"/>
                  <a:gd name="T3" fmla="*/ 0 h 158"/>
                  <a:gd name="T4" fmla="*/ 74 w 74"/>
                  <a:gd name="T5" fmla="*/ 8 h 158"/>
                  <a:gd name="T6" fmla="*/ 40 w 74"/>
                  <a:gd name="T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158">
                    <a:moveTo>
                      <a:pt x="0" y="148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51" y="3"/>
                      <a:pt x="63" y="6"/>
                      <a:pt x="74" y="8"/>
                    </a:cubicBezTo>
                    <a:cubicBezTo>
                      <a:pt x="40" y="158"/>
                      <a:pt x="40" y="158"/>
                      <a:pt x="40" y="158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73" name="Freeform 27"/>
              <p:cNvSpPr>
                <a:spLocks/>
              </p:cNvSpPr>
              <p:nvPr userDrawn="1"/>
            </p:nvSpPr>
            <p:spPr bwMode="auto">
              <a:xfrm>
                <a:off x="453" y="653"/>
                <a:ext cx="21" cy="36"/>
              </a:xfrm>
              <a:custGeom>
                <a:avLst/>
                <a:gdLst>
                  <a:gd name="T0" fmla="*/ 38 w 103"/>
                  <a:gd name="T1" fmla="*/ 185 h 185"/>
                  <a:gd name="T2" fmla="*/ 103 w 103"/>
                  <a:gd name="T3" fmla="*/ 46 h 185"/>
                  <a:gd name="T4" fmla="*/ 17 w 103"/>
                  <a:gd name="T5" fmla="*/ 0 h 185"/>
                  <a:gd name="T6" fmla="*/ 0 w 103"/>
                  <a:gd name="T7" fmla="*/ 29 h 185"/>
                  <a:gd name="T8" fmla="*/ 56 w 103"/>
                  <a:gd name="T9" fmla="*/ 60 h 185"/>
                  <a:gd name="T10" fmla="*/ 1 w 103"/>
                  <a:gd name="T11" fmla="*/ 167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3" h="185">
                    <a:moveTo>
                      <a:pt x="38" y="185"/>
                    </a:moveTo>
                    <a:cubicBezTo>
                      <a:pt x="103" y="46"/>
                      <a:pt x="103" y="46"/>
                      <a:pt x="103" y="46"/>
                    </a:cubicBezTo>
                    <a:cubicBezTo>
                      <a:pt x="74" y="33"/>
                      <a:pt x="45" y="17"/>
                      <a:pt x="17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9" y="40"/>
                      <a:pt x="37" y="50"/>
                      <a:pt x="56" y="60"/>
                    </a:cubicBezTo>
                    <a:cubicBezTo>
                      <a:pt x="1" y="167"/>
                      <a:pt x="1" y="167"/>
                      <a:pt x="1" y="167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74" name="Freeform 28"/>
              <p:cNvSpPr>
                <a:spLocks/>
              </p:cNvSpPr>
              <p:nvPr userDrawn="1"/>
            </p:nvSpPr>
            <p:spPr bwMode="auto">
              <a:xfrm>
                <a:off x="453" y="653"/>
                <a:ext cx="21" cy="36"/>
              </a:xfrm>
              <a:custGeom>
                <a:avLst/>
                <a:gdLst>
                  <a:gd name="T0" fmla="*/ 38 w 103"/>
                  <a:gd name="T1" fmla="*/ 185 h 185"/>
                  <a:gd name="T2" fmla="*/ 103 w 103"/>
                  <a:gd name="T3" fmla="*/ 46 h 185"/>
                  <a:gd name="T4" fmla="*/ 17 w 103"/>
                  <a:gd name="T5" fmla="*/ 0 h 185"/>
                  <a:gd name="T6" fmla="*/ 0 w 103"/>
                  <a:gd name="T7" fmla="*/ 29 h 185"/>
                  <a:gd name="T8" fmla="*/ 56 w 103"/>
                  <a:gd name="T9" fmla="*/ 60 h 185"/>
                  <a:gd name="T10" fmla="*/ 1 w 103"/>
                  <a:gd name="T11" fmla="*/ 167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3" h="185">
                    <a:moveTo>
                      <a:pt x="38" y="185"/>
                    </a:moveTo>
                    <a:cubicBezTo>
                      <a:pt x="103" y="46"/>
                      <a:pt x="103" y="46"/>
                      <a:pt x="103" y="46"/>
                    </a:cubicBezTo>
                    <a:cubicBezTo>
                      <a:pt x="74" y="33"/>
                      <a:pt x="45" y="17"/>
                      <a:pt x="17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9" y="40"/>
                      <a:pt x="37" y="50"/>
                      <a:pt x="56" y="60"/>
                    </a:cubicBezTo>
                    <a:cubicBezTo>
                      <a:pt x="1" y="167"/>
                      <a:pt x="1" y="167"/>
                      <a:pt x="1" y="167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75" name="Freeform 29"/>
              <p:cNvSpPr>
                <a:spLocks/>
              </p:cNvSpPr>
              <p:nvPr userDrawn="1"/>
            </p:nvSpPr>
            <p:spPr bwMode="auto">
              <a:xfrm>
                <a:off x="412" y="626"/>
                <a:ext cx="26" cy="37"/>
              </a:xfrm>
              <a:custGeom>
                <a:avLst/>
                <a:gdLst>
                  <a:gd name="T0" fmla="*/ 31 w 128"/>
                  <a:gd name="T1" fmla="*/ 183 h 183"/>
                  <a:gd name="T2" fmla="*/ 128 w 128"/>
                  <a:gd name="T3" fmla="*/ 65 h 183"/>
                  <a:gd name="T4" fmla="*/ 55 w 128"/>
                  <a:gd name="T5" fmla="*/ 0 h 183"/>
                  <a:gd name="T6" fmla="*/ 32 w 128"/>
                  <a:gd name="T7" fmla="*/ 23 h 183"/>
                  <a:gd name="T8" fmla="*/ 79 w 128"/>
                  <a:gd name="T9" fmla="*/ 67 h 183"/>
                  <a:gd name="T10" fmla="*/ 0 w 128"/>
                  <a:gd name="T11" fmla="*/ 15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8" h="183">
                    <a:moveTo>
                      <a:pt x="31" y="183"/>
                    </a:moveTo>
                    <a:cubicBezTo>
                      <a:pt x="128" y="65"/>
                      <a:pt x="128" y="65"/>
                      <a:pt x="128" y="65"/>
                    </a:cubicBezTo>
                    <a:cubicBezTo>
                      <a:pt x="102" y="45"/>
                      <a:pt x="78" y="23"/>
                      <a:pt x="55" y="0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47" y="38"/>
                      <a:pt x="63" y="53"/>
                      <a:pt x="79" y="67"/>
                    </a:cubicBezTo>
                    <a:cubicBezTo>
                      <a:pt x="0" y="157"/>
                      <a:pt x="0" y="157"/>
                      <a:pt x="0" y="157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76" name="Freeform 30"/>
              <p:cNvSpPr>
                <a:spLocks/>
              </p:cNvSpPr>
              <p:nvPr userDrawn="1"/>
            </p:nvSpPr>
            <p:spPr bwMode="auto">
              <a:xfrm>
                <a:off x="412" y="626"/>
                <a:ext cx="26" cy="37"/>
              </a:xfrm>
              <a:custGeom>
                <a:avLst/>
                <a:gdLst>
                  <a:gd name="T0" fmla="*/ 31 w 128"/>
                  <a:gd name="T1" fmla="*/ 183 h 183"/>
                  <a:gd name="T2" fmla="*/ 128 w 128"/>
                  <a:gd name="T3" fmla="*/ 65 h 183"/>
                  <a:gd name="T4" fmla="*/ 55 w 128"/>
                  <a:gd name="T5" fmla="*/ 0 h 183"/>
                  <a:gd name="T6" fmla="*/ 32 w 128"/>
                  <a:gd name="T7" fmla="*/ 23 h 183"/>
                  <a:gd name="T8" fmla="*/ 79 w 128"/>
                  <a:gd name="T9" fmla="*/ 67 h 183"/>
                  <a:gd name="T10" fmla="*/ 0 w 128"/>
                  <a:gd name="T11" fmla="*/ 15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8" h="183">
                    <a:moveTo>
                      <a:pt x="31" y="183"/>
                    </a:moveTo>
                    <a:cubicBezTo>
                      <a:pt x="128" y="65"/>
                      <a:pt x="128" y="65"/>
                      <a:pt x="128" y="65"/>
                    </a:cubicBezTo>
                    <a:cubicBezTo>
                      <a:pt x="102" y="45"/>
                      <a:pt x="78" y="23"/>
                      <a:pt x="55" y="0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47" y="38"/>
                      <a:pt x="63" y="53"/>
                      <a:pt x="79" y="67"/>
                    </a:cubicBezTo>
                    <a:cubicBezTo>
                      <a:pt x="0" y="157"/>
                      <a:pt x="0" y="157"/>
                      <a:pt x="0" y="157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77" name="Freeform 31"/>
              <p:cNvSpPr>
                <a:spLocks/>
              </p:cNvSpPr>
              <p:nvPr userDrawn="1"/>
            </p:nvSpPr>
            <p:spPr bwMode="auto">
              <a:xfrm>
                <a:off x="370" y="598"/>
                <a:ext cx="35" cy="33"/>
              </a:xfrm>
              <a:custGeom>
                <a:avLst/>
                <a:gdLst>
                  <a:gd name="T0" fmla="*/ 0 w 179"/>
                  <a:gd name="T1" fmla="*/ 40 h 166"/>
                  <a:gd name="T2" fmla="*/ 155 w 179"/>
                  <a:gd name="T3" fmla="*/ 0 h 166"/>
                  <a:gd name="T4" fmla="*/ 179 w 179"/>
                  <a:gd name="T5" fmla="*/ 34 h 166"/>
                  <a:gd name="T6" fmla="*/ 87 w 179"/>
                  <a:gd name="T7" fmla="*/ 166 h 166"/>
                  <a:gd name="T8" fmla="*/ 62 w 179"/>
                  <a:gd name="T9" fmla="*/ 134 h 166"/>
                  <a:gd name="T10" fmla="*/ 136 w 179"/>
                  <a:gd name="T11" fmla="*/ 39 h 166"/>
                  <a:gd name="T12" fmla="*/ 136 w 179"/>
                  <a:gd name="T13" fmla="*/ 39 h 166"/>
                  <a:gd name="T14" fmla="*/ 20 w 179"/>
                  <a:gd name="T15" fmla="*/ 73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9" h="166">
                    <a:moveTo>
                      <a:pt x="0" y="40"/>
                    </a:moveTo>
                    <a:cubicBezTo>
                      <a:pt x="155" y="0"/>
                      <a:pt x="155" y="0"/>
                      <a:pt x="155" y="0"/>
                    </a:cubicBezTo>
                    <a:cubicBezTo>
                      <a:pt x="163" y="11"/>
                      <a:pt x="170" y="23"/>
                      <a:pt x="179" y="34"/>
                    </a:cubicBezTo>
                    <a:cubicBezTo>
                      <a:pt x="87" y="166"/>
                      <a:pt x="87" y="166"/>
                      <a:pt x="87" y="166"/>
                    </a:cubicBezTo>
                    <a:cubicBezTo>
                      <a:pt x="62" y="134"/>
                      <a:pt x="62" y="134"/>
                      <a:pt x="62" y="134"/>
                    </a:cubicBezTo>
                    <a:cubicBezTo>
                      <a:pt x="136" y="39"/>
                      <a:pt x="136" y="39"/>
                      <a:pt x="136" y="39"/>
                    </a:cubicBezTo>
                    <a:cubicBezTo>
                      <a:pt x="136" y="39"/>
                      <a:pt x="136" y="39"/>
                      <a:pt x="136" y="39"/>
                    </a:cubicBezTo>
                    <a:cubicBezTo>
                      <a:pt x="20" y="73"/>
                      <a:pt x="20" y="73"/>
                      <a:pt x="20" y="73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78" name="Freeform 32"/>
              <p:cNvSpPr>
                <a:spLocks/>
              </p:cNvSpPr>
              <p:nvPr userDrawn="1"/>
            </p:nvSpPr>
            <p:spPr bwMode="auto">
              <a:xfrm>
                <a:off x="370" y="598"/>
                <a:ext cx="35" cy="33"/>
              </a:xfrm>
              <a:custGeom>
                <a:avLst/>
                <a:gdLst>
                  <a:gd name="T0" fmla="*/ 0 w 179"/>
                  <a:gd name="T1" fmla="*/ 40 h 166"/>
                  <a:gd name="T2" fmla="*/ 155 w 179"/>
                  <a:gd name="T3" fmla="*/ 0 h 166"/>
                  <a:gd name="T4" fmla="*/ 179 w 179"/>
                  <a:gd name="T5" fmla="*/ 34 h 166"/>
                  <a:gd name="T6" fmla="*/ 87 w 179"/>
                  <a:gd name="T7" fmla="*/ 166 h 166"/>
                  <a:gd name="T8" fmla="*/ 62 w 179"/>
                  <a:gd name="T9" fmla="*/ 134 h 166"/>
                  <a:gd name="T10" fmla="*/ 136 w 179"/>
                  <a:gd name="T11" fmla="*/ 39 h 166"/>
                  <a:gd name="T12" fmla="*/ 136 w 179"/>
                  <a:gd name="T13" fmla="*/ 39 h 166"/>
                  <a:gd name="T14" fmla="*/ 20 w 179"/>
                  <a:gd name="T15" fmla="*/ 73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9" h="166">
                    <a:moveTo>
                      <a:pt x="0" y="40"/>
                    </a:moveTo>
                    <a:cubicBezTo>
                      <a:pt x="155" y="0"/>
                      <a:pt x="155" y="0"/>
                      <a:pt x="155" y="0"/>
                    </a:cubicBezTo>
                    <a:cubicBezTo>
                      <a:pt x="163" y="11"/>
                      <a:pt x="170" y="23"/>
                      <a:pt x="179" y="34"/>
                    </a:cubicBezTo>
                    <a:cubicBezTo>
                      <a:pt x="87" y="166"/>
                      <a:pt x="87" y="166"/>
                      <a:pt x="87" y="166"/>
                    </a:cubicBezTo>
                    <a:cubicBezTo>
                      <a:pt x="62" y="134"/>
                      <a:pt x="62" y="134"/>
                      <a:pt x="62" y="134"/>
                    </a:cubicBezTo>
                    <a:cubicBezTo>
                      <a:pt x="136" y="39"/>
                      <a:pt x="136" y="39"/>
                      <a:pt x="136" y="39"/>
                    </a:cubicBezTo>
                    <a:cubicBezTo>
                      <a:pt x="136" y="39"/>
                      <a:pt x="136" y="39"/>
                      <a:pt x="136" y="39"/>
                    </a:cubicBezTo>
                    <a:cubicBezTo>
                      <a:pt x="20" y="73"/>
                      <a:pt x="20" y="73"/>
                      <a:pt x="20" y="73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79" name="Freeform 33"/>
              <p:cNvSpPr>
                <a:spLocks/>
              </p:cNvSpPr>
              <p:nvPr userDrawn="1"/>
            </p:nvSpPr>
            <p:spPr bwMode="auto">
              <a:xfrm>
                <a:off x="353" y="554"/>
                <a:ext cx="34" cy="30"/>
              </a:xfrm>
              <a:custGeom>
                <a:avLst/>
                <a:gdLst>
                  <a:gd name="T0" fmla="*/ 138 w 168"/>
                  <a:gd name="T1" fmla="*/ 100 h 147"/>
                  <a:gd name="T2" fmla="*/ 131 w 168"/>
                  <a:gd name="T3" fmla="*/ 66 h 147"/>
                  <a:gd name="T4" fmla="*/ 107 w 168"/>
                  <a:gd name="T5" fmla="*/ 49 h 147"/>
                  <a:gd name="T6" fmla="*/ 101 w 168"/>
                  <a:gd name="T7" fmla="*/ 88 h 147"/>
                  <a:gd name="T8" fmla="*/ 73 w 168"/>
                  <a:gd name="T9" fmla="*/ 136 h 147"/>
                  <a:gd name="T10" fmla="*/ 8 w 168"/>
                  <a:gd name="T11" fmla="*/ 97 h 147"/>
                  <a:gd name="T12" fmla="*/ 0 w 168"/>
                  <a:gd name="T13" fmla="*/ 49 h 147"/>
                  <a:gd name="T14" fmla="*/ 30 w 168"/>
                  <a:gd name="T15" fmla="*/ 50 h 147"/>
                  <a:gd name="T16" fmla="*/ 35 w 168"/>
                  <a:gd name="T17" fmla="*/ 81 h 147"/>
                  <a:gd name="T18" fmla="*/ 59 w 168"/>
                  <a:gd name="T19" fmla="*/ 99 h 147"/>
                  <a:gd name="T20" fmla="*/ 65 w 168"/>
                  <a:gd name="T21" fmla="*/ 73 h 147"/>
                  <a:gd name="T22" fmla="*/ 90 w 168"/>
                  <a:gd name="T23" fmla="*/ 13 h 147"/>
                  <a:gd name="T24" fmla="*/ 159 w 168"/>
                  <a:gd name="T25" fmla="*/ 53 h 147"/>
                  <a:gd name="T26" fmla="*/ 168 w 168"/>
                  <a:gd name="T27" fmla="*/ 99 h 147"/>
                  <a:gd name="T28" fmla="*/ 138 w 168"/>
                  <a:gd name="T29" fmla="*/ 10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8" h="147">
                    <a:moveTo>
                      <a:pt x="138" y="100"/>
                    </a:moveTo>
                    <a:cubicBezTo>
                      <a:pt x="137" y="91"/>
                      <a:pt x="135" y="76"/>
                      <a:pt x="131" y="66"/>
                    </a:cubicBezTo>
                    <a:cubicBezTo>
                      <a:pt x="127" y="55"/>
                      <a:pt x="120" y="44"/>
                      <a:pt x="107" y="49"/>
                    </a:cubicBezTo>
                    <a:cubicBezTo>
                      <a:pt x="94" y="53"/>
                      <a:pt x="99" y="70"/>
                      <a:pt x="101" y="88"/>
                    </a:cubicBezTo>
                    <a:cubicBezTo>
                      <a:pt x="102" y="106"/>
                      <a:pt x="100" y="126"/>
                      <a:pt x="73" y="136"/>
                    </a:cubicBezTo>
                    <a:cubicBezTo>
                      <a:pt x="43" y="147"/>
                      <a:pt x="18" y="123"/>
                      <a:pt x="8" y="97"/>
                    </a:cubicBezTo>
                    <a:cubicBezTo>
                      <a:pt x="2" y="81"/>
                      <a:pt x="0" y="65"/>
                      <a:pt x="0" y="49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60"/>
                      <a:pt x="32" y="73"/>
                      <a:pt x="35" y="81"/>
                    </a:cubicBezTo>
                    <a:cubicBezTo>
                      <a:pt x="42" y="98"/>
                      <a:pt x="50" y="102"/>
                      <a:pt x="59" y="99"/>
                    </a:cubicBezTo>
                    <a:cubicBezTo>
                      <a:pt x="65" y="97"/>
                      <a:pt x="68" y="91"/>
                      <a:pt x="65" y="73"/>
                    </a:cubicBezTo>
                    <a:cubicBezTo>
                      <a:pt x="60" y="35"/>
                      <a:pt x="70" y="20"/>
                      <a:pt x="90" y="13"/>
                    </a:cubicBezTo>
                    <a:cubicBezTo>
                      <a:pt x="124" y="0"/>
                      <a:pt x="148" y="22"/>
                      <a:pt x="159" y="53"/>
                    </a:cubicBezTo>
                    <a:cubicBezTo>
                      <a:pt x="165" y="67"/>
                      <a:pt x="167" y="83"/>
                      <a:pt x="168" y="99"/>
                    </a:cubicBezTo>
                    <a:lnTo>
                      <a:pt x="138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80" name="Freeform 34"/>
              <p:cNvSpPr>
                <a:spLocks/>
              </p:cNvSpPr>
              <p:nvPr userDrawn="1"/>
            </p:nvSpPr>
            <p:spPr bwMode="auto">
              <a:xfrm>
                <a:off x="342" y="514"/>
                <a:ext cx="32" cy="24"/>
              </a:xfrm>
              <a:custGeom>
                <a:avLst/>
                <a:gdLst>
                  <a:gd name="T0" fmla="*/ 0 w 159"/>
                  <a:gd name="T1" fmla="*/ 3 h 122"/>
                  <a:gd name="T2" fmla="*/ 38 w 159"/>
                  <a:gd name="T3" fmla="*/ 0 h 122"/>
                  <a:gd name="T4" fmla="*/ 41 w 159"/>
                  <a:gd name="T5" fmla="*/ 38 h 122"/>
                  <a:gd name="T6" fmla="*/ 155 w 159"/>
                  <a:gd name="T7" fmla="*/ 27 h 122"/>
                  <a:gd name="T8" fmla="*/ 159 w 159"/>
                  <a:gd name="T9" fmla="*/ 62 h 122"/>
                  <a:gd name="T10" fmla="*/ 46 w 159"/>
                  <a:gd name="T11" fmla="*/ 78 h 122"/>
                  <a:gd name="T12" fmla="*/ 52 w 159"/>
                  <a:gd name="T13" fmla="*/ 115 h 122"/>
                  <a:gd name="T14" fmla="*/ 14 w 159"/>
                  <a:gd name="T15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9" h="122">
                    <a:moveTo>
                      <a:pt x="0" y="3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39" y="13"/>
                      <a:pt x="40" y="26"/>
                      <a:pt x="41" y="3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6" y="38"/>
                      <a:pt x="158" y="51"/>
                      <a:pt x="159" y="62"/>
                    </a:cubicBezTo>
                    <a:cubicBezTo>
                      <a:pt x="46" y="78"/>
                      <a:pt x="46" y="78"/>
                      <a:pt x="46" y="78"/>
                    </a:cubicBezTo>
                    <a:cubicBezTo>
                      <a:pt x="48" y="90"/>
                      <a:pt x="50" y="103"/>
                      <a:pt x="52" y="115"/>
                    </a:cubicBezTo>
                    <a:cubicBezTo>
                      <a:pt x="14" y="122"/>
                      <a:pt x="14" y="122"/>
                      <a:pt x="14" y="122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81" name="Freeform 35"/>
              <p:cNvSpPr>
                <a:spLocks/>
              </p:cNvSpPr>
              <p:nvPr userDrawn="1"/>
            </p:nvSpPr>
            <p:spPr bwMode="auto">
              <a:xfrm>
                <a:off x="342" y="514"/>
                <a:ext cx="32" cy="24"/>
              </a:xfrm>
              <a:custGeom>
                <a:avLst/>
                <a:gdLst>
                  <a:gd name="T0" fmla="*/ 0 w 159"/>
                  <a:gd name="T1" fmla="*/ 3 h 122"/>
                  <a:gd name="T2" fmla="*/ 38 w 159"/>
                  <a:gd name="T3" fmla="*/ 0 h 122"/>
                  <a:gd name="T4" fmla="*/ 41 w 159"/>
                  <a:gd name="T5" fmla="*/ 38 h 122"/>
                  <a:gd name="T6" fmla="*/ 155 w 159"/>
                  <a:gd name="T7" fmla="*/ 27 h 122"/>
                  <a:gd name="T8" fmla="*/ 159 w 159"/>
                  <a:gd name="T9" fmla="*/ 62 h 122"/>
                  <a:gd name="T10" fmla="*/ 46 w 159"/>
                  <a:gd name="T11" fmla="*/ 78 h 122"/>
                  <a:gd name="T12" fmla="*/ 52 w 159"/>
                  <a:gd name="T13" fmla="*/ 115 h 122"/>
                  <a:gd name="T14" fmla="*/ 14 w 159"/>
                  <a:gd name="T15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9" h="122">
                    <a:moveTo>
                      <a:pt x="0" y="3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39" y="13"/>
                      <a:pt x="40" y="26"/>
                      <a:pt x="41" y="3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6" y="38"/>
                      <a:pt x="158" y="51"/>
                      <a:pt x="159" y="62"/>
                    </a:cubicBezTo>
                    <a:cubicBezTo>
                      <a:pt x="46" y="78"/>
                      <a:pt x="46" y="78"/>
                      <a:pt x="46" y="78"/>
                    </a:cubicBezTo>
                    <a:cubicBezTo>
                      <a:pt x="48" y="90"/>
                      <a:pt x="50" y="103"/>
                      <a:pt x="52" y="115"/>
                    </a:cubicBezTo>
                    <a:cubicBezTo>
                      <a:pt x="14" y="122"/>
                      <a:pt x="14" y="122"/>
                      <a:pt x="14" y="122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82" name="Freeform 36"/>
              <p:cNvSpPr>
                <a:spLocks/>
              </p:cNvSpPr>
              <p:nvPr userDrawn="1"/>
            </p:nvSpPr>
            <p:spPr bwMode="auto">
              <a:xfrm>
                <a:off x="343" y="465"/>
                <a:ext cx="32" cy="25"/>
              </a:xfrm>
              <a:custGeom>
                <a:avLst/>
                <a:gdLst>
                  <a:gd name="T0" fmla="*/ 163 w 163"/>
                  <a:gd name="T1" fmla="*/ 5 h 125"/>
                  <a:gd name="T2" fmla="*/ 155 w 163"/>
                  <a:gd name="T3" fmla="*/ 45 h 125"/>
                  <a:gd name="T4" fmla="*/ 121 w 163"/>
                  <a:gd name="T5" fmla="*/ 55 h 125"/>
                  <a:gd name="T6" fmla="*/ 93 w 163"/>
                  <a:gd name="T7" fmla="*/ 78 h 125"/>
                  <a:gd name="T8" fmla="*/ 93 w 163"/>
                  <a:gd name="T9" fmla="*/ 84 h 125"/>
                  <a:gd name="T10" fmla="*/ 150 w 163"/>
                  <a:gd name="T11" fmla="*/ 90 h 125"/>
                  <a:gd name="T12" fmla="*/ 147 w 163"/>
                  <a:gd name="T13" fmla="*/ 125 h 125"/>
                  <a:gd name="T14" fmla="*/ 0 w 163"/>
                  <a:gd name="T15" fmla="*/ 116 h 125"/>
                  <a:gd name="T16" fmla="*/ 6 w 163"/>
                  <a:gd name="T17" fmla="*/ 54 h 125"/>
                  <a:gd name="T18" fmla="*/ 51 w 163"/>
                  <a:gd name="T19" fmla="*/ 2 h 125"/>
                  <a:gd name="T20" fmla="*/ 87 w 163"/>
                  <a:gd name="T21" fmla="*/ 42 h 125"/>
                  <a:gd name="T22" fmla="*/ 88 w 163"/>
                  <a:gd name="T23" fmla="*/ 42 h 125"/>
                  <a:gd name="T24" fmla="*/ 108 w 163"/>
                  <a:gd name="T25" fmla="*/ 28 h 125"/>
                  <a:gd name="T26" fmla="*/ 163 w 163"/>
                  <a:gd name="T27" fmla="*/ 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3" h="125">
                    <a:moveTo>
                      <a:pt x="163" y="5"/>
                    </a:moveTo>
                    <a:cubicBezTo>
                      <a:pt x="159" y="19"/>
                      <a:pt x="157" y="32"/>
                      <a:pt x="155" y="45"/>
                    </a:cubicBezTo>
                    <a:cubicBezTo>
                      <a:pt x="155" y="45"/>
                      <a:pt x="132" y="51"/>
                      <a:pt x="121" y="55"/>
                    </a:cubicBezTo>
                    <a:cubicBezTo>
                      <a:pt x="108" y="60"/>
                      <a:pt x="95" y="68"/>
                      <a:pt x="93" y="78"/>
                    </a:cubicBezTo>
                    <a:cubicBezTo>
                      <a:pt x="93" y="80"/>
                      <a:pt x="93" y="83"/>
                      <a:pt x="93" y="84"/>
                    </a:cubicBezTo>
                    <a:cubicBezTo>
                      <a:pt x="150" y="90"/>
                      <a:pt x="150" y="90"/>
                      <a:pt x="150" y="90"/>
                    </a:cubicBezTo>
                    <a:cubicBezTo>
                      <a:pt x="149" y="101"/>
                      <a:pt x="148" y="113"/>
                      <a:pt x="147" y="125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1" y="95"/>
                      <a:pt x="3" y="75"/>
                      <a:pt x="6" y="54"/>
                    </a:cubicBezTo>
                    <a:cubicBezTo>
                      <a:pt x="9" y="24"/>
                      <a:pt x="24" y="0"/>
                      <a:pt x="51" y="2"/>
                    </a:cubicBezTo>
                    <a:cubicBezTo>
                      <a:pt x="73" y="4"/>
                      <a:pt x="87" y="18"/>
                      <a:pt x="87" y="42"/>
                    </a:cubicBezTo>
                    <a:cubicBezTo>
                      <a:pt x="88" y="42"/>
                      <a:pt x="88" y="42"/>
                      <a:pt x="88" y="42"/>
                    </a:cubicBezTo>
                    <a:cubicBezTo>
                      <a:pt x="93" y="35"/>
                      <a:pt x="99" y="33"/>
                      <a:pt x="108" y="28"/>
                    </a:cubicBezTo>
                    <a:cubicBezTo>
                      <a:pt x="122" y="19"/>
                      <a:pt x="163" y="5"/>
                      <a:pt x="16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83" name="Freeform 37"/>
              <p:cNvSpPr>
                <a:spLocks/>
              </p:cNvSpPr>
              <p:nvPr userDrawn="1"/>
            </p:nvSpPr>
            <p:spPr bwMode="auto">
              <a:xfrm>
                <a:off x="354" y="423"/>
                <a:ext cx="35" cy="30"/>
              </a:xfrm>
              <a:custGeom>
                <a:avLst/>
                <a:gdLst>
                  <a:gd name="T0" fmla="*/ 14 w 179"/>
                  <a:gd name="T1" fmla="*/ 0 h 149"/>
                  <a:gd name="T2" fmla="*/ 179 w 179"/>
                  <a:gd name="T3" fmla="*/ 5 h 149"/>
                  <a:gd name="T4" fmla="*/ 162 w 179"/>
                  <a:gd name="T5" fmla="*/ 42 h 149"/>
                  <a:gd name="T6" fmla="*/ 128 w 179"/>
                  <a:gd name="T7" fmla="*/ 40 h 149"/>
                  <a:gd name="T8" fmla="*/ 109 w 179"/>
                  <a:gd name="T9" fmla="*/ 89 h 149"/>
                  <a:gd name="T10" fmla="*/ 136 w 179"/>
                  <a:gd name="T11" fmla="*/ 111 h 149"/>
                  <a:gd name="T12" fmla="*/ 125 w 179"/>
                  <a:gd name="T13" fmla="*/ 149 h 149"/>
                  <a:gd name="T14" fmla="*/ 0 w 179"/>
                  <a:gd name="T15" fmla="*/ 3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9" h="149">
                    <a:moveTo>
                      <a:pt x="14" y="0"/>
                    </a:moveTo>
                    <a:cubicBezTo>
                      <a:pt x="179" y="5"/>
                      <a:pt x="179" y="5"/>
                      <a:pt x="179" y="5"/>
                    </a:cubicBezTo>
                    <a:cubicBezTo>
                      <a:pt x="173" y="17"/>
                      <a:pt x="168" y="29"/>
                      <a:pt x="162" y="42"/>
                    </a:cubicBezTo>
                    <a:cubicBezTo>
                      <a:pt x="128" y="40"/>
                      <a:pt x="128" y="40"/>
                      <a:pt x="128" y="40"/>
                    </a:cubicBezTo>
                    <a:cubicBezTo>
                      <a:pt x="121" y="56"/>
                      <a:pt x="115" y="73"/>
                      <a:pt x="109" y="89"/>
                    </a:cubicBezTo>
                    <a:cubicBezTo>
                      <a:pt x="136" y="111"/>
                      <a:pt x="136" y="111"/>
                      <a:pt x="136" y="111"/>
                    </a:cubicBezTo>
                    <a:cubicBezTo>
                      <a:pt x="132" y="123"/>
                      <a:pt x="128" y="136"/>
                      <a:pt x="125" y="149"/>
                    </a:cubicBezTo>
                    <a:cubicBezTo>
                      <a:pt x="0" y="38"/>
                      <a:pt x="0" y="38"/>
                      <a:pt x="0" y="38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84" name="Freeform 38"/>
              <p:cNvSpPr>
                <a:spLocks/>
              </p:cNvSpPr>
              <p:nvPr userDrawn="1"/>
            </p:nvSpPr>
            <p:spPr bwMode="auto">
              <a:xfrm>
                <a:off x="354" y="423"/>
                <a:ext cx="35" cy="30"/>
              </a:xfrm>
              <a:custGeom>
                <a:avLst/>
                <a:gdLst>
                  <a:gd name="T0" fmla="*/ 14 w 179"/>
                  <a:gd name="T1" fmla="*/ 0 h 149"/>
                  <a:gd name="T2" fmla="*/ 179 w 179"/>
                  <a:gd name="T3" fmla="*/ 5 h 149"/>
                  <a:gd name="T4" fmla="*/ 162 w 179"/>
                  <a:gd name="T5" fmla="*/ 42 h 149"/>
                  <a:gd name="T6" fmla="*/ 128 w 179"/>
                  <a:gd name="T7" fmla="*/ 40 h 149"/>
                  <a:gd name="T8" fmla="*/ 109 w 179"/>
                  <a:gd name="T9" fmla="*/ 89 h 149"/>
                  <a:gd name="T10" fmla="*/ 136 w 179"/>
                  <a:gd name="T11" fmla="*/ 111 h 149"/>
                  <a:gd name="T12" fmla="*/ 125 w 179"/>
                  <a:gd name="T13" fmla="*/ 149 h 149"/>
                  <a:gd name="T14" fmla="*/ 0 w 179"/>
                  <a:gd name="T15" fmla="*/ 3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9" h="149">
                    <a:moveTo>
                      <a:pt x="14" y="0"/>
                    </a:moveTo>
                    <a:cubicBezTo>
                      <a:pt x="179" y="5"/>
                      <a:pt x="179" y="5"/>
                      <a:pt x="179" y="5"/>
                    </a:cubicBezTo>
                    <a:cubicBezTo>
                      <a:pt x="173" y="17"/>
                      <a:pt x="168" y="29"/>
                      <a:pt x="162" y="42"/>
                    </a:cubicBezTo>
                    <a:cubicBezTo>
                      <a:pt x="128" y="40"/>
                      <a:pt x="128" y="40"/>
                      <a:pt x="128" y="40"/>
                    </a:cubicBezTo>
                    <a:cubicBezTo>
                      <a:pt x="121" y="56"/>
                      <a:pt x="115" y="73"/>
                      <a:pt x="109" y="89"/>
                    </a:cubicBezTo>
                    <a:cubicBezTo>
                      <a:pt x="136" y="111"/>
                      <a:pt x="136" y="111"/>
                      <a:pt x="136" y="111"/>
                    </a:cubicBezTo>
                    <a:cubicBezTo>
                      <a:pt x="132" y="123"/>
                      <a:pt x="128" y="136"/>
                      <a:pt x="125" y="149"/>
                    </a:cubicBezTo>
                    <a:cubicBezTo>
                      <a:pt x="0" y="38"/>
                      <a:pt x="0" y="38"/>
                      <a:pt x="0" y="38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85" name="Freeform 39"/>
              <p:cNvSpPr>
                <a:spLocks/>
              </p:cNvSpPr>
              <p:nvPr userDrawn="1"/>
            </p:nvSpPr>
            <p:spPr bwMode="auto">
              <a:xfrm>
                <a:off x="400" y="336"/>
                <a:ext cx="41" cy="41"/>
              </a:xfrm>
              <a:custGeom>
                <a:avLst/>
                <a:gdLst>
                  <a:gd name="T0" fmla="*/ 34 w 203"/>
                  <a:gd name="T1" fmla="*/ 65 h 205"/>
                  <a:gd name="T2" fmla="*/ 146 w 203"/>
                  <a:gd name="T3" fmla="*/ 103 h 205"/>
                  <a:gd name="T4" fmla="*/ 81 w 203"/>
                  <a:gd name="T5" fmla="*/ 24 h 205"/>
                  <a:gd name="T6" fmla="*/ 111 w 203"/>
                  <a:gd name="T7" fmla="*/ 0 h 205"/>
                  <a:gd name="T8" fmla="*/ 203 w 203"/>
                  <a:gd name="T9" fmla="*/ 122 h 205"/>
                  <a:gd name="T10" fmla="*/ 172 w 203"/>
                  <a:gd name="T11" fmla="*/ 147 h 205"/>
                  <a:gd name="T12" fmla="*/ 64 w 203"/>
                  <a:gd name="T13" fmla="*/ 112 h 205"/>
                  <a:gd name="T14" fmla="*/ 132 w 203"/>
                  <a:gd name="T15" fmla="*/ 183 h 205"/>
                  <a:gd name="T16" fmla="*/ 109 w 203"/>
                  <a:gd name="T17" fmla="*/ 205 h 205"/>
                  <a:gd name="T18" fmla="*/ 0 w 203"/>
                  <a:gd name="T19" fmla="*/ 99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3" h="205">
                    <a:moveTo>
                      <a:pt x="34" y="65"/>
                    </a:moveTo>
                    <a:cubicBezTo>
                      <a:pt x="146" y="103"/>
                      <a:pt x="146" y="103"/>
                      <a:pt x="146" y="103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203" y="122"/>
                      <a:pt x="203" y="122"/>
                      <a:pt x="203" y="122"/>
                    </a:cubicBezTo>
                    <a:cubicBezTo>
                      <a:pt x="192" y="130"/>
                      <a:pt x="182" y="139"/>
                      <a:pt x="172" y="147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132" y="183"/>
                      <a:pt x="132" y="183"/>
                      <a:pt x="132" y="183"/>
                    </a:cubicBezTo>
                    <a:cubicBezTo>
                      <a:pt x="124" y="190"/>
                      <a:pt x="117" y="198"/>
                      <a:pt x="109" y="205"/>
                    </a:cubicBezTo>
                    <a:cubicBezTo>
                      <a:pt x="0" y="99"/>
                      <a:pt x="0" y="99"/>
                      <a:pt x="0" y="99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86" name="Freeform 40"/>
              <p:cNvSpPr>
                <a:spLocks/>
              </p:cNvSpPr>
              <p:nvPr userDrawn="1"/>
            </p:nvSpPr>
            <p:spPr bwMode="auto">
              <a:xfrm>
                <a:off x="400" y="336"/>
                <a:ext cx="41" cy="41"/>
              </a:xfrm>
              <a:custGeom>
                <a:avLst/>
                <a:gdLst>
                  <a:gd name="T0" fmla="*/ 34 w 203"/>
                  <a:gd name="T1" fmla="*/ 65 h 205"/>
                  <a:gd name="T2" fmla="*/ 146 w 203"/>
                  <a:gd name="T3" fmla="*/ 103 h 205"/>
                  <a:gd name="T4" fmla="*/ 81 w 203"/>
                  <a:gd name="T5" fmla="*/ 24 h 205"/>
                  <a:gd name="T6" fmla="*/ 111 w 203"/>
                  <a:gd name="T7" fmla="*/ 0 h 205"/>
                  <a:gd name="T8" fmla="*/ 203 w 203"/>
                  <a:gd name="T9" fmla="*/ 122 h 205"/>
                  <a:gd name="T10" fmla="*/ 172 w 203"/>
                  <a:gd name="T11" fmla="*/ 147 h 205"/>
                  <a:gd name="T12" fmla="*/ 64 w 203"/>
                  <a:gd name="T13" fmla="*/ 112 h 205"/>
                  <a:gd name="T14" fmla="*/ 132 w 203"/>
                  <a:gd name="T15" fmla="*/ 183 h 205"/>
                  <a:gd name="T16" fmla="*/ 109 w 203"/>
                  <a:gd name="T17" fmla="*/ 205 h 205"/>
                  <a:gd name="T18" fmla="*/ 0 w 203"/>
                  <a:gd name="T19" fmla="*/ 99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3" h="205">
                    <a:moveTo>
                      <a:pt x="34" y="65"/>
                    </a:moveTo>
                    <a:cubicBezTo>
                      <a:pt x="146" y="103"/>
                      <a:pt x="146" y="103"/>
                      <a:pt x="146" y="103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203" y="122"/>
                      <a:pt x="203" y="122"/>
                      <a:pt x="203" y="122"/>
                    </a:cubicBezTo>
                    <a:cubicBezTo>
                      <a:pt x="192" y="130"/>
                      <a:pt x="182" y="139"/>
                      <a:pt x="172" y="147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132" y="183"/>
                      <a:pt x="132" y="183"/>
                      <a:pt x="132" y="183"/>
                    </a:cubicBezTo>
                    <a:cubicBezTo>
                      <a:pt x="124" y="190"/>
                      <a:pt x="117" y="198"/>
                      <a:pt x="109" y="205"/>
                    </a:cubicBezTo>
                    <a:cubicBezTo>
                      <a:pt x="0" y="99"/>
                      <a:pt x="0" y="99"/>
                      <a:pt x="0" y="99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87" name="Freeform 41"/>
              <p:cNvSpPr>
                <a:spLocks noEditPoints="1"/>
              </p:cNvSpPr>
              <p:nvPr userDrawn="1"/>
            </p:nvSpPr>
            <p:spPr bwMode="auto">
              <a:xfrm>
                <a:off x="442" y="312"/>
                <a:ext cx="36" cy="37"/>
              </a:xfrm>
              <a:custGeom>
                <a:avLst/>
                <a:gdLst>
                  <a:gd name="T0" fmla="*/ 54 w 181"/>
                  <a:gd name="T1" fmla="*/ 24 h 186"/>
                  <a:gd name="T2" fmla="*/ 161 w 181"/>
                  <a:gd name="T3" fmla="*/ 56 h 186"/>
                  <a:gd name="T4" fmla="*/ 127 w 181"/>
                  <a:gd name="T5" fmla="*/ 163 h 186"/>
                  <a:gd name="T6" fmla="*/ 20 w 181"/>
                  <a:gd name="T7" fmla="*/ 130 h 186"/>
                  <a:gd name="T8" fmla="*/ 54 w 181"/>
                  <a:gd name="T9" fmla="*/ 24 h 186"/>
                  <a:gd name="T10" fmla="*/ 113 w 181"/>
                  <a:gd name="T11" fmla="*/ 135 h 186"/>
                  <a:gd name="T12" fmla="*/ 126 w 181"/>
                  <a:gd name="T13" fmla="*/ 75 h 186"/>
                  <a:gd name="T14" fmla="*/ 68 w 181"/>
                  <a:gd name="T15" fmla="*/ 51 h 186"/>
                  <a:gd name="T16" fmla="*/ 55 w 181"/>
                  <a:gd name="T17" fmla="*/ 112 h 186"/>
                  <a:gd name="T18" fmla="*/ 113 w 181"/>
                  <a:gd name="T19" fmla="*/ 135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1" h="186">
                    <a:moveTo>
                      <a:pt x="54" y="24"/>
                    </a:moveTo>
                    <a:cubicBezTo>
                      <a:pt x="99" y="0"/>
                      <a:pt x="141" y="18"/>
                      <a:pt x="161" y="56"/>
                    </a:cubicBezTo>
                    <a:cubicBezTo>
                      <a:pt x="181" y="94"/>
                      <a:pt x="172" y="139"/>
                      <a:pt x="127" y="163"/>
                    </a:cubicBezTo>
                    <a:cubicBezTo>
                      <a:pt x="82" y="186"/>
                      <a:pt x="40" y="169"/>
                      <a:pt x="20" y="130"/>
                    </a:cubicBezTo>
                    <a:cubicBezTo>
                      <a:pt x="0" y="92"/>
                      <a:pt x="10" y="47"/>
                      <a:pt x="54" y="24"/>
                    </a:cubicBezTo>
                    <a:close/>
                    <a:moveTo>
                      <a:pt x="113" y="135"/>
                    </a:moveTo>
                    <a:cubicBezTo>
                      <a:pt x="132" y="125"/>
                      <a:pt x="141" y="103"/>
                      <a:pt x="126" y="75"/>
                    </a:cubicBezTo>
                    <a:cubicBezTo>
                      <a:pt x="111" y="46"/>
                      <a:pt x="88" y="41"/>
                      <a:pt x="68" y="51"/>
                    </a:cubicBezTo>
                    <a:cubicBezTo>
                      <a:pt x="49" y="61"/>
                      <a:pt x="40" y="83"/>
                      <a:pt x="55" y="112"/>
                    </a:cubicBezTo>
                    <a:cubicBezTo>
                      <a:pt x="70" y="141"/>
                      <a:pt x="93" y="146"/>
                      <a:pt x="113" y="1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88" name="Freeform 42"/>
              <p:cNvSpPr>
                <a:spLocks/>
              </p:cNvSpPr>
              <p:nvPr userDrawn="1"/>
            </p:nvSpPr>
            <p:spPr bwMode="auto">
              <a:xfrm>
                <a:off x="490" y="298"/>
                <a:ext cx="27" cy="33"/>
              </a:xfrm>
              <a:custGeom>
                <a:avLst/>
                <a:gdLst>
                  <a:gd name="T0" fmla="*/ 36 w 137"/>
                  <a:gd name="T1" fmla="*/ 132 h 164"/>
                  <a:gd name="T2" fmla="*/ 71 w 137"/>
                  <a:gd name="T3" fmla="*/ 130 h 164"/>
                  <a:gd name="T4" fmla="*/ 91 w 137"/>
                  <a:gd name="T5" fmla="*/ 108 h 164"/>
                  <a:gd name="T6" fmla="*/ 52 w 137"/>
                  <a:gd name="T7" fmla="*/ 97 h 164"/>
                  <a:gd name="T8" fmla="*/ 8 w 137"/>
                  <a:gd name="T9" fmla="*/ 64 h 164"/>
                  <a:gd name="T10" fmla="*/ 55 w 137"/>
                  <a:gd name="T11" fmla="*/ 4 h 164"/>
                  <a:gd name="T12" fmla="*/ 103 w 137"/>
                  <a:gd name="T13" fmla="*/ 2 h 164"/>
                  <a:gd name="T14" fmla="*/ 99 w 137"/>
                  <a:gd name="T15" fmla="*/ 31 h 164"/>
                  <a:gd name="T16" fmla="*/ 67 w 137"/>
                  <a:gd name="T17" fmla="*/ 33 h 164"/>
                  <a:gd name="T18" fmla="*/ 47 w 137"/>
                  <a:gd name="T19" fmla="*/ 55 h 164"/>
                  <a:gd name="T20" fmla="*/ 71 w 137"/>
                  <a:gd name="T21" fmla="*/ 64 h 164"/>
                  <a:gd name="T22" fmla="*/ 129 w 137"/>
                  <a:gd name="T23" fmla="*/ 95 h 164"/>
                  <a:gd name="T24" fmla="*/ 80 w 137"/>
                  <a:gd name="T25" fmla="*/ 160 h 164"/>
                  <a:gd name="T26" fmla="*/ 34 w 137"/>
                  <a:gd name="T27" fmla="*/ 162 h 164"/>
                  <a:gd name="T28" fmla="*/ 36 w 137"/>
                  <a:gd name="T29" fmla="*/ 132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7" h="164">
                    <a:moveTo>
                      <a:pt x="36" y="132"/>
                    </a:moveTo>
                    <a:cubicBezTo>
                      <a:pt x="45" y="133"/>
                      <a:pt x="61" y="133"/>
                      <a:pt x="71" y="130"/>
                    </a:cubicBezTo>
                    <a:cubicBezTo>
                      <a:pt x="82" y="127"/>
                      <a:pt x="94" y="122"/>
                      <a:pt x="91" y="108"/>
                    </a:cubicBezTo>
                    <a:cubicBezTo>
                      <a:pt x="87" y="95"/>
                      <a:pt x="70" y="98"/>
                      <a:pt x="52" y="97"/>
                    </a:cubicBezTo>
                    <a:cubicBezTo>
                      <a:pt x="34" y="96"/>
                      <a:pt x="15" y="92"/>
                      <a:pt x="8" y="64"/>
                    </a:cubicBezTo>
                    <a:cubicBezTo>
                      <a:pt x="0" y="33"/>
                      <a:pt x="28" y="11"/>
                      <a:pt x="55" y="4"/>
                    </a:cubicBezTo>
                    <a:cubicBezTo>
                      <a:pt x="71" y="0"/>
                      <a:pt x="87" y="0"/>
                      <a:pt x="103" y="2"/>
                    </a:cubicBezTo>
                    <a:cubicBezTo>
                      <a:pt x="99" y="31"/>
                      <a:pt x="99" y="31"/>
                      <a:pt x="99" y="31"/>
                    </a:cubicBezTo>
                    <a:cubicBezTo>
                      <a:pt x="89" y="30"/>
                      <a:pt x="75" y="31"/>
                      <a:pt x="67" y="33"/>
                    </a:cubicBezTo>
                    <a:cubicBezTo>
                      <a:pt x="49" y="37"/>
                      <a:pt x="44" y="45"/>
                      <a:pt x="47" y="55"/>
                    </a:cubicBezTo>
                    <a:cubicBezTo>
                      <a:pt x="48" y="60"/>
                      <a:pt x="54" y="64"/>
                      <a:pt x="71" y="64"/>
                    </a:cubicBezTo>
                    <a:cubicBezTo>
                      <a:pt x="110" y="63"/>
                      <a:pt x="124" y="75"/>
                      <a:pt x="129" y="95"/>
                    </a:cubicBezTo>
                    <a:cubicBezTo>
                      <a:pt x="137" y="131"/>
                      <a:pt x="112" y="152"/>
                      <a:pt x="80" y="160"/>
                    </a:cubicBezTo>
                    <a:cubicBezTo>
                      <a:pt x="65" y="163"/>
                      <a:pt x="49" y="164"/>
                      <a:pt x="34" y="162"/>
                    </a:cubicBezTo>
                    <a:lnTo>
                      <a:pt x="36" y="132"/>
                    </a:ln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89" name="Freeform 43"/>
              <p:cNvSpPr>
                <a:spLocks noEditPoints="1"/>
              </p:cNvSpPr>
              <p:nvPr userDrawn="1"/>
            </p:nvSpPr>
            <p:spPr bwMode="auto">
              <a:xfrm>
                <a:off x="343" y="294"/>
                <a:ext cx="413" cy="414"/>
              </a:xfrm>
              <a:custGeom>
                <a:avLst/>
                <a:gdLst>
                  <a:gd name="T0" fmla="*/ 1176 w 2069"/>
                  <a:gd name="T1" fmla="*/ 2060 h 2070"/>
                  <a:gd name="T2" fmla="*/ 1386 w 2069"/>
                  <a:gd name="T3" fmla="*/ 2008 h 2070"/>
                  <a:gd name="T4" fmla="*/ 26 w 2069"/>
                  <a:gd name="T5" fmla="*/ 1266 h 2070"/>
                  <a:gd name="T6" fmla="*/ 0 w 2069"/>
                  <a:gd name="T7" fmla="*/ 1052 h 2070"/>
                  <a:gd name="T8" fmla="*/ 460 w 2069"/>
                  <a:gd name="T9" fmla="*/ 174 h 2070"/>
                  <a:gd name="T10" fmla="*/ 842 w 2069"/>
                  <a:gd name="T11" fmla="*/ 668 h 2070"/>
                  <a:gd name="T12" fmla="*/ 33 w 2069"/>
                  <a:gd name="T13" fmla="*/ 771 h 2070"/>
                  <a:gd name="T14" fmla="*/ 647 w 2069"/>
                  <a:gd name="T15" fmla="*/ 888 h 2070"/>
                  <a:gd name="T16" fmla="*/ 683 w 2069"/>
                  <a:gd name="T17" fmla="*/ 61 h 2070"/>
                  <a:gd name="T18" fmla="*/ 935 w 2069"/>
                  <a:gd name="T19" fmla="*/ 633 h 2070"/>
                  <a:gd name="T20" fmla="*/ 0 w 2069"/>
                  <a:gd name="T21" fmla="*/ 1018 h 2070"/>
                  <a:gd name="T22" fmla="*/ 623 w 2069"/>
                  <a:gd name="T23" fmla="*/ 985 h 2070"/>
                  <a:gd name="T24" fmla="*/ 126 w 2069"/>
                  <a:gd name="T25" fmla="*/ 539 h 2070"/>
                  <a:gd name="T26" fmla="*/ 694 w 2069"/>
                  <a:gd name="T27" fmla="*/ 800 h 2070"/>
                  <a:gd name="T28" fmla="*/ 1820 w 2069"/>
                  <a:gd name="T29" fmla="*/ 361 h 2070"/>
                  <a:gd name="T30" fmla="*/ 1375 w 2069"/>
                  <a:gd name="T31" fmla="*/ 800 h 2070"/>
                  <a:gd name="T32" fmla="*/ 1958 w 2069"/>
                  <a:gd name="T33" fmla="*/ 569 h 2070"/>
                  <a:gd name="T34" fmla="*/ 1421 w 2069"/>
                  <a:gd name="T35" fmla="*/ 888 h 2070"/>
                  <a:gd name="T36" fmla="*/ 1636 w 2069"/>
                  <a:gd name="T37" fmla="*/ 193 h 2070"/>
                  <a:gd name="T38" fmla="*/ 1309 w 2069"/>
                  <a:gd name="T39" fmla="*/ 725 h 2070"/>
                  <a:gd name="T40" fmla="*/ 926 w 2069"/>
                  <a:gd name="T41" fmla="*/ 6 h 2070"/>
                  <a:gd name="T42" fmla="*/ 1143 w 2069"/>
                  <a:gd name="T43" fmla="*/ 6 h 2070"/>
                  <a:gd name="T44" fmla="*/ 1133 w 2069"/>
                  <a:gd name="T45" fmla="*/ 633 h 2070"/>
                  <a:gd name="T46" fmla="*/ 1386 w 2069"/>
                  <a:gd name="T47" fmla="*/ 61 h 2070"/>
                  <a:gd name="T48" fmla="*/ 1227 w 2069"/>
                  <a:gd name="T49" fmla="*/ 668 h 2070"/>
                  <a:gd name="T50" fmla="*/ 1608 w 2069"/>
                  <a:gd name="T51" fmla="*/ 174 h 2070"/>
                  <a:gd name="T52" fmla="*/ 760 w 2069"/>
                  <a:gd name="T53" fmla="*/ 725 h 2070"/>
                  <a:gd name="T54" fmla="*/ 433 w 2069"/>
                  <a:gd name="T55" fmla="*/ 193 h 2070"/>
                  <a:gd name="T56" fmla="*/ 1227 w 2069"/>
                  <a:gd name="T57" fmla="*/ 1402 h 2070"/>
                  <a:gd name="T58" fmla="*/ 1417 w 2069"/>
                  <a:gd name="T59" fmla="*/ 1997 h 2070"/>
                  <a:gd name="T60" fmla="*/ 1309 w 2069"/>
                  <a:gd name="T61" fmla="*/ 1345 h 2070"/>
                  <a:gd name="T62" fmla="*/ 1636 w 2069"/>
                  <a:gd name="T63" fmla="*/ 1877 h 2070"/>
                  <a:gd name="T64" fmla="*/ 1421 w 2069"/>
                  <a:gd name="T65" fmla="*/ 1182 h 2070"/>
                  <a:gd name="T66" fmla="*/ 1958 w 2069"/>
                  <a:gd name="T67" fmla="*/ 1501 h 2070"/>
                  <a:gd name="T68" fmla="*/ 647 w 2069"/>
                  <a:gd name="T69" fmla="*/ 1182 h 2070"/>
                  <a:gd name="T70" fmla="*/ 33 w 2069"/>
                  <a:gd name="T71" fmla="*/ 1299 h 2070"/>
                  <a:gd name="T72" fmla="*/ 2043 w 2069"/>
                  <a:gd name="T73" fmla="*/ 803 h 2070"/>
                  <a:gd name="T74" fmla="*/ 1445 w 2069"/>
                  <a:gd name="T75" fmla="*/ 985 h 2070"/>
                  <a:gd name="T76" fmla="*/ 1445 w 2069"/>
                  <a:gd name="T77" fmla="*/ 1085 h 2070"/>
                  <a:gd name="T78" fmla="*/ 2043 w 2069"/>
                  <a:gd name="T79" fmla="*/ 1266 h 2070"/>
                  <a:gd name="T80" fmla="*/ 1375 w 2069"/>
                  <a:gd name="T81" fmla="*/ 1270 h 2070"/>
                  <a:gd name="T82" fmla="*/ 1820 w 2069"/>
                  <a:gd name="T83" fmla="*/ 1709 h 2070"/>
                  <a:gd name="T84" fmla="*/ 1034 w 2069"/>
                  <a:gd name="T85" fmla="*/ 1449 h 2070"/>
                  <a:gd name="T86" fmla="*/ 1034 w 2069"/>
                  <a:gd name="T87" fmla="*/ 2070 h 2070"/>
                  <a:gd name="T88" fmla="*/ 1034 w 2069"/>
                  <a:gd name="T89" fmla="*/ 1449 h 2070"/>
                  <a:gd name="T90" fmla="*/ 433 w 2069"/>
                  <a:gd name="T91" fmla="*/ 1877 h 2070"/>
                  <a:gd name="T92" fmla="*/ 760 w 2069"/>
                  <a:gd name="T93" fmla="*/ 1345 h 2070"/>
                  <a:gd name="T94" fmla="*/ 249 w 2069"/>
                  <a:gd name="T95" fmla="*/ 1709 h 2070"/>
                  <a:gd name="T96" fmla="*/ 694 w 2069"/>
                  <a:gd name="T97" fmla="*/ 1270 h 2070"/>
                  <a:gd name="T98" fmla="*/ 652 w 2069"/>
                  <a:gd name="T99" fmla="*/ 1997 h 2070"/>
                  <a:gd name="T100" fmla="*/ 842 w 2069"/>
                  <a:gd name="T101" fmla="*/ 1402 h 2070"/>
                  <a:gd name="T102" fmla="*/ 893 w 2069"/>
                  <a:gd name="T103" fmla="*/ 2060 h 2070"/>
                  <a:gd name="T104" fmla="*/ 935 w 2069"/>
                  <a:gd name="T105" fmla="*/ 1437 h 2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69" h="2070">
                    <a:moveTo>
                      <a:pt x="1386" y="2008"/>
                    </a:moveTo>
                    <a:cubicBezTo>
                      <a:pt x="1319" y="2033"/>
                      <a:pt x="1248" y="2050"/>
                      <a:pt x="1176" y="2060"/>
                    </a:cubicBezTo>
                    <a:cubicBezTo>
                      <a:pt x="1133" y="1437"/>
                      <a:pt x="1133" y="1437"/>
                      <a:pt x="1133" y="1437"/>
                    </a:cubicBezTo>
                    <a:lnTo>
                      <a:pt x="1386" y="2008"/>
                    </a:lnTo>
                    <a:close/>
                    <a:moveTo>
                      <a:pt x="0" y="1052"/>
                    </a:moveTo>
                    <a:cubicBezTo>
                      <a:pt x="1" y="1125"/>
                      <a:pt x="10" y="1197"/>
                      <a:pt x="26" y="1266"/>
                    </a:cubicBezTo>
                    <a:cubicBezTo>
                      <a:pt x="623" y="1085"/>
                      <a:pt x="623" y="1085"/>
                      <a:pt x="623" y="1085"/>
                    </a:cubicBezTo>
                    <a:lnTo>
                      <a:pt x="0" y="1052"/>
                    </a:lnTo>
                    <a:close/>
                    <a:moveTo>
                      <a:pt x="842" y="668"/>
                    </a:moveTo>
                    <a:cubicBezTo>
                      <a:pt x="460" y="174"/>
                      <a:pt x="460" y="174"/>
                      <a:pt x="460" y="174"/>
                    </a:cubicBezTo>
                    <a:cubicBezTo>
                      <a:pt x="520" y="134"/>
                      <a:pt x="584" y="100"/>
                      <a:pt x="652" y="73"/>
                    </a:cubicBezTo>
                    <a:lnTo>
                      <a:pt x="842" y="668"/>
                    </a:lnTo>
                    <a:close/>
                    <a:moveTo>
                      <a:pt x="647" y="888"/>
                    </a:moveTo>
                    <a:cubicBezTo>
                      <a:pt x="33" y="771"/>
                      <a:pt x="33" y="771"/>
                      <a:pt x="33" y="771"/>
                    </a:cubicBezTo>
                    <a:cubicBezTo>
                      <a:pt x="52" y="700"/>
                      <a:pt x="78" y="633"/>
                      <a:pt x="110" y="569"/>
                    </a:cubicBezTo>
                    <a:lnTo>
                      <a:pt x="647" y="888"/>
                    </a:lnTo>
                    <a:close/>
                    <a:moveTo>
                      <a:pt x="935" y="633"/>
                    </a:moveTo>
                    <a:cubicBezTo>
                      <a:pt x="683" y="61"/>
                      <a:pt x="683" y="61"/>
                      <a:pt x="683" y="61"/>
                    </a:cubicBezTo>
                    <a:cubicBezTo>
                      <a:pt x="750" y="37"/>
                      <a:pt x="820" y="20"/>
                      <a:pt x="893" y="10"/>
                    </a:cubicBezTo>
                    <a:lnTo>
                      <a:pt x="935" y="633"/>
                    </a:lnTo>
                    <a:close/>
                    <a:moveTo>
                      <a:pt x="623" y="985"/>
                    </a:moveTo>
                    <a:cubicBezTo>
                      <a:pt x="0" y="1018"/>
                      <a:pt x="0" y="1018"/>
                      <a:pt x="0" y="1018"/>
                    </a:cubicBezTo>
                    <a:cubicBezTo>
                      <a:pt x="1" y="945"/>
                      <a:pt x="10" y="873"/>
                      <a:pt x="26" y="803"/>
                    </a:cubicBezTo>
                    <a:lnTo>
                      <a:pt x="623" y="985"/>
                    </a:lnTo>
                    <a:close/>
                    <a:moveTo>
                      <a:pt x="694" y="800"/>
                    </a:moveTo>
                    <a:cubicBezTo>
                      <a:pt x="126" y="539"/>
                      <a:pt x="126" y="539"/>
                      <a:pt x="126" y="539"/>
                    </a:cubicBezTo>
                    <a:cubicBezTo>
                      <a:pt x="161" y="476"/>
                      <a:pt x="202" y="416"/>
                      <a:pt x="249" y="361"/>
                    </a:cubicBezTo>
                    <a:lnTo>
                      <a:pt x="694" y="800"/>
                    </a:lnTo>
                    <a:close/>
                    <a:moveTo>
                      <a:pt x="1375" y="800"/>
                    </a:moveTo>
                    <a:cubicBezTo>
                      <a:pt x="1820" y="361"/>
                      <a:pt x="1820" y="361"/>
                      <a:pt x="1820" y="361"/>
                    </a:cubicBezTo>
                    <a:cubicBezTo>
                      <a:pt x="1867" y="416"/>
                      <a:pt x="1908" y="476"/>
                      <a:pt x="1943" y="539"/>
                    </a:cubicBezTo>
                    <a:lnTo>
                      <a:pt x="1375" y="800"/>
                    </a:lnTo>
                    <a:close/>
                    <a:moveTo>
                      <a:pt x="1421" y="888"/>
                    </a:moveTo>
                    <a:cubicBezTo>
                      <a:pt x="1958" y="569"/>
                      <a:pt x="1958" y="569"/>
                      <a:pt x="1958" y="569"/>
                    </a:cubicBezTo>
                    <a:cubicBezTo>
                      <a:pt x="1991" y="633"/>
                      <a:pt x="2017" y="700"/>
                      <a:pt x="2035" y="771"/>
                    </a:cubicBezTo>
                    <a:lnTo>
                      <a:pt x="1421" y="888"/>
                    </a:lnTo>
                    <a:close/>
                    <a:moveTo>
                      <a:pt x="1309" y="725"/>
                    </a:moveTo>
                    <a:cubicBezTo>
                      <a:pt x="1636" y="193"/>
                      <a:pt x="1636" y="193"/>
                      <a:pt x="1636" y="193"/>
                    </a:cubicBezTo>
                    <a:cubicBezTo>
                      <a:pt x="1695" y="235"/>
                      <a:pt x="1749" y="283"/>
                      <a:pt x="1798" y="336"/>
                    </a:cubicBezTo>
                    <a:lnTo>
                      <a:pt x="1309" y="725"/>
                    </a:lnTo>
                    <a:close/>
                    <a:moveTo>
                      <a:pt x="1034" y="621"/>
                    </a:moveTo>
                    <a:cubicBezTo>
                      <a:pt x="926" y="6"/>
                      <a:pt x="926" y="6"/>
                      <a:pt x="926" y="6"/>
                    </a:cubicBezTo>
                    <a:cubicBezTo>
                      <a:pt x="962" y="2"/>
                      <a:pt x="998" y="0"/>
                      <a:pt x="1034" y="0"/>
                    </a:cubicBezTo>
                    <a:cubicBezTo>
                      <a:pt x="1071" y="0"/>
                      <a:pt x="1107" y="2"/>
                      <a:pt x="1143" y="6"/>
                    </a:cubicBezTo>
                    <a:lnTo>
                      <a:pt x="1034" y="621"/>
                    </a:lnTo>
                    <a:close/>
                    <a:moveTo>
                      <a:pt x="1133" y="633"/>
                    </a:moveTo>
                    <a:cubicBezTo>
                      <a:pt x="1176" y="10"/>
                      <a:pt x="1176" y="10"/>
                      <a:pt x="1176" y="10"/>
                    </a:cubicBezTo>
                    <a:cubicBezTo>
                      <a:pt x="1248" y="20"/>
                      <a:pt x="1319" y="37"/>
                      <a:pt x="1386" y="61"/>
                    </a:cubicBezTo>
                    <a:lnTo>
                      <a:pt x="1133" y="633"/>
                    </a:lnTo>
                    <a:close/>
                    <a:moveTo>
                      <a:pt x="1227" y="668"/>
                    </a:moveTo>
                    <a:cubicBezTo>
                      <a:pt x="1417" y="73"/>
                      <a:pt x="1417" y="73"/>
                      <a:pt x="1417" y="73"/>
                    </a:cubicBezTo>
                    <a:cubicBezTo>
                      <a:pt x="1484" y="100"/>
                      <a:pt x="1549" y="134"/>
                      <a:pt x="1608" y="174"/>
                    </a:cubicBezTo>
                    <a:lnTo>
                      <a:pt x="1227" y="668"/>
                    </a:lnTo>
                    <a:close/>
                    <a:moveTo>
                      <a:pt x="760" y="725"/>
                    </a:moveTo>
                    <a:cubicBezTo>
                      <a:pt x="271" y="336"/>
                      <a:pt x="271" y="336"/>
                      <a:pt x="271" y="336"/>
                    </a:cubicBezTo>
                    <a:cubicBezTo>
                      <a:pt x="320" y="283"/>
                      <a:pt x="374" y="235"/>
                      <a:pt x="433" y="193"/>
                    </a:cubicBezTo>
                    <a:lnTo>
                      <a:pt x="760" y="725"/>
                    </a:lnTo>
                    <a:close/>
                    <a:moveTo>
                      <a:pt x="1227" y="1402"/>
                    </a:moveTo>
                    <a:cubicBezTo>
                      <a:pt x="1608" y="1896"/>
                      <a:pt x="1608" y="1896"/>
                      <a:pt x="1608" y="1896"/>
                    </a:cubicBezTo>
                    <a:cubicBezTo>
                      <a:pt x="1549" y="1936"/>
                      <a:pt x="1484" y="1970"/>
                      <a:pt x="1417" y="1997"/>
                    </a:cubicBezTo>
                    <a:lnTo>
                      <a:pt x="1227" y="1402"/>
                    </a:lnTo>
                    <a:close/>
                    <a:moveTo>
                      <a:pt x="1309" y="1345"/>
                    </a:moveTo>
                    <a:cubicBezTo>
                      <a:pt x="1798" y="1734"/>
                      <a:pt x="1798" y="1734"/>
                      <a:pt x="1798" y="1734"/>
                    </a:cubicBezTo>
                    <a:cubicBezTo>
                      <a:pt x="1749" y="1787"/>
                      <a:pt x="1695" y="1835"/>
                      <a:pt x="1636" y="1877"/>
                    </a:cubicBezTo>
                    <a:lnTo>
                      <a:pt x="1309" y="1345"/>
                    </a:lnTo>
                    <a:close/>
                    <a:moveTo>
                      <a:pt x="1421" y="1182"/>
                    </a:moveTo>
                    <a:cubicBezTo>
                      <a:pt x="2035" y="1299"/>
                      <a:pt x="2035" y="1299"/>
                      <a:pt x="2035" y="1299"/>
                    </a:cubicBezTo>
                    <a:cubicBezTo>
                      <a:pt x="2017" y="1369"/>
                      <a:pt x="1991" y="1437"/>
                      <a:pt x="1958" y="1501"/>
                    </a:cubicBezTo>
                    <a:lnTo>
                      <a:pt x="1421" y="1182"/>
                    </a:lnTo>
                    <a:close/>
                    <a:moveTo>
                      <a:pt x="647" y="1182"/>
                    </a:moveTo>
                    <a:cubicBezTo>
                      <a:pt x="110" y="1501"/>
                      <a:pt x="110" y="1501"/>
                      <a:pt x="110" y="1501"/>
                    </a:cubicBezTo>
                    <a:cubicBezTo>
                      <a:pt x="78" y="1437"/>
                      <a:pt x="52" y="1369"/>
                      <a:pt x="33" y="1299"/>
                    </a:cubicBezTo>
                    <a:lnTo>
                      <a:pt x="647" y="1182"/>
                    </a:lnTo>
                    <a:close/>
                    <a:moveTo>
                      <a:pt x="2043" y="803"/>
                    </a:moveTo>
                    <a:cubicBezTo>
                      <a:pt x="2059" y="873"/>
                      <a:pt x="2068" y="945"/>
                      <a:pt x="2069" y="1018"/>
                    </a:cubicBezTo>
                    <a:cubicBezTo>
                      <a:pt x="1445" y="985"/>
                      <a:pt x="1445" y="985"/>
                      <a:pt x="1445" y="985"/>
                    </a:cubicBezTo>
                    <a:lnTo>
                      <a:pt x="2043" y="803"/>
                    </a:lnTo>
                    <a:close/>
                    <a:moveTo>
                      <a:pt x="1445" y="1085"/>
                    </a:moveTo>
                    <a:cubicBezTo>
                      <a:pt x="2069" y="1052"/>
                      <a:pt x="2069" y="1052"/>
                      <a:pt x="2069" y="1052"/>
                    </a:cubicBezTo>
                    <a:cubicBezTo>
                      <a:pt x="2068" y="1125"/>
                      <a:pt x="2059" y="1197"/>
                      <a:pt x="2043" y="1266"/>
                    </a:cubicBezTo>
                    <a:lnTo>
                      <a:pt x="1445" y="1085"/>
                    </a:lnTo>
                    <a:close/>
                    <a:moveTo>
                      <a:pt x="1375" y="1270"/>
                    </a:moveTo>
                    <a:cubicBezTo>
                      <a:pt x="1943" y="1531"/>
                      <a:pt x="1943" y="1531"/>
                      <a:pt x="1943" y="1531"/>
                    </a:cubicBezTo>
                    <a:cubicBezTo>
                      <a:pt x="1908" y="1594"/>
                      <a:pt x="1867" y="1654"/>
                      <a:pt x="1820" y="1709"/>
                    </a:cubicBezTo>
                    <a:lnTo>
                      <a:pt x="1375" y="1270"/>
                    </a:lnTo>
                    <a:close/>
                    <a:moveTo>
                      <a:pt x="1034" y="1449"/>
                    </a:moveTo>
                    <a:cubicBezTo>
                      <a:pt x="1143" y="2064"/>
                      <a:pt x="1143" y="2064"/>
                      <a:pt x="1143" y="2064"/>
                    </a:cubicBezTo>
                    <a:cubicBezTo>
                      <a:pt x="1107" y="2068"/>
                      <a:pt x="1071" y="2070"/>
                      <a:pt x="1034" y="2070"/>
                    </a:cubicBezTo>
                    <a:cubicBezTo>
                      <a:pt x="998" y="2070"/>
                      <a:pt x="962" y="2068"/>
                      <a:pt x="926" y="2064"/>
                    </a:cubicBezTo>
                    <a:lnTo>
                      <a:pt x="1034" y="1449"/>
                    </a:lnTo>
                    <a:close/>
                    <a:moveTo>
                      <a:pt x="760" y="1345"/>
                    </a:moveTo>
                    <a:cubicBezTo>
                      <a:pt x="433" y="1877"/>
                      <a:pt x="433" y="1877"/>
                      <a:pt x="433" y="1877"/>
                    </a:cubicBezTo>
                    <a:cubicBezTo>
                      <a:pt x="374" y="1835"/>
                      <a:pt x="320" y="1787"/>
                      <a:pt x="271" y="1733"/>
                    </a:cubicBezTo>
                    <a:lnTo>
                      <a:pt x="760" y="1345"/>
                    </a:lnTo>
                    <a:close/>
                    <a:moveTo>
                      <a:pt x="694" y="1270"/>
                    </a:moveTo>
                    <a:cubicBezTo>
                      <a:pt x="249" y="1709"/>
                      <a:pt x="249" y="1709"/>
                      <a:pt x="249" y="1709"/>
                    </a:cubicBezTo>
                    <a:cubicBezTo>
                      <a:pt x="202" y="1654"/>
                      <a:pt x="161" y="1594"/>
                      <a:pt x="126" y="1531"/>
                    </a:cubicBezTo>
                    <a:lnTo>
                      <a:pt x="694" y="1270"/>
                    </a:lnTo>
                    <a:close/>
                    <a:moveTo>
                      <a:pt x="842" y="1402"/>
                    </a:moveTo>
                    <a:cubicBezTo>
                      <a:pt x="652" y="1997"/>
                      <a:pt x="652" y="1997"/>
                      <a:pt x="652" y="1997"/>
                    </a:cubicBezTo>
                    <a:cubicBezTo>
                      <a:pt x="584" y="1970"/>
                      <a:pt x="520" y="1936"/>
                      <a:pt x="460" y="1896"/>
                    </a:cubicBezTo>
                    <a:lnTo>
                      <a:pt x="842" y="1402"/>
                    </a:lnTo>
                    <a:close/>
                    <a:moveTo>
                      <a:pt x="935" y="1437"/>
                    </a:moveTo>
                    <a:cubicBezTo>
                      <a:pt x="893" y="2060"/>
                      <a:pt x="893" y="2060"/>
                      <a:pt x="893" y="2060"/>
                    </a:cubicBezTo>
                    <a:cubicBezTo>
                      <a:pt x="820" y="2050"/>
                      <a:pt x="750" y="2033"/>
                      <a:pt x="683" y="2009"/>
                    </a:cubicBezTo>
                    <a:lnTo>
                      <a:pt x="935" y="1437"/>
                    </a:ln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90" name="Oval 44"/>
              <p:cNvSpPr>
                <a:spLocks noChangeArrowheads="1"/>
              </p:cNvSpPr>
              <p:nvPr userDrawn="1"/>
            </p:nvSpPr>
            <p:spPr bwMode="auto">
              <a:xfrm>
                <a:off x="542" y="302"/>
                <a:ext cx="15" cy="14"/>
              </a:xfrm>
              <a:prstGeom prst="ellipse">
                <a:avLst/>
              </a:pr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91" name="Freeform 45"/>
              <p:cNvSpPr>
                <a:spLocks/>
              </p:cNvSpPr>
              <p:nvPr userDrawn="1"/>
            </p:nvSpPr>
            <p:spPr bwMode="auto">
              <a:xfrm>
                <a:off x="698" y="383"/>
                <a:ext cx="17" cy="17"/>
              </a:xfrm>
              <a:custGeom>
                <a:avLst/>
                <a:gdLst>
                  <a:gd name="T0" fmla="*/ 12 w 85"/>
                  <a:gd name="T1" fmla="*/ 64 h 85"/>
                  <a:gd name="T2" fmla="*/ 64 w 85"/>
                  <a:gd name="T3" fmla="*/ 74 h 85"/>
                  <a:gd name="T4" fmla="*/ 73 w 85"/>
                  <a:gd name="T5" fmla="*/ 22 h 85"/>
                  <a:gd name="T6" fmla="*/ 21 w 85"/>
                  <a:gd name="T7" fmla="*/ 12 h 85"/>
                  <a:gd name="T8" fmla="*/ 12 w 85"/>
                  <a:gd name="T9" fmla="*/ 6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85">
                    <a:moveTo>
                      <a:pt x="12" y="64"/>
                    </a:moveTo>
                    <a:cubicBezTo>
                      <a:pt x="23" y="81"/>
                      <a:pt x="47" y="85"/>
                      <a:pt x="64" y="74"/>
                    </a:cubicBezTo>
                    <a:cubicBezTo>
                      <a:pt x="81" y="62"/>
                      <a:pt x="85" y="39"/>
                      <a:pt x="73" y="22"/>
                    </a:cubicBezTo>
                    <a:cubicBezTo>
                      <a:pt x="61" y="5"/>
                      <a:pt x="38" y="0"/>
                      <a:pt x="21" y="12"/>
                    </a:cubicBezTo>
                    <a:cubicBezTo>
                      <a:pt x="4" y="24"/>
                      <a:pt x="0" y="47"/>
                      <a:pt x="12" y="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92" name="Oval 46"/>
              <p:cNvSpPr>
                <a:spLocks noChangeArrowheads="1"/>
              </p:cNvSpPr>
              <p:nvPr userDrawn="1"/>
            </p:nvSpPr>
            <p:spPr bwMode="auto">
              <a:xfrm>
                <a:off x="542" y="685"/>
                <a:ext cx="15" cy="15"/>
              </a:xfrm>
              <a:prstGeom prst="ellipse">
                <a:avLst/>
              </a:pr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93" name="Freeform 47"/>
              <p:cNvSpPr>
                <a:spLocks/>
              </p:cNvSpPr>
              <p:nvPr userDrawn="1"/>
            </p:nvSpPr>
            <p:spPr bwMode="auto">
              <a:xfrm>
                <a:off x="383" y="383"/>
                <a:ext cx="17" cy="17"/>
              </a:xfrm>
              <a:custGeom>
                <a:avLst/>
                <a:gdLst>
                  <a:gd name="T0" fmla="*/ 73 w 85"/>
                  <a:gd name="T1" fmla="*/ 64 h 85"/>
                  <a:gd name="T2" fmla="*/ 63 w 85"/>
                  <a:gd name="T3" fmla="*/ 12 h 85"/>
                  <a:gd name="T4" fmla="*/ 11 w 85"/>
                  <a:gd name="T5" fmla="*/ 22 h 85"/>
                  <a:gd name="T6" fmla="*/ 21 w 85"/>
                  <a:gd name="T7" fmla="*/ 74 h 85"/>
                  <a:gd name="T8" fmla="*/ 73 w 85"/>
                  <a:gd name="T9" fmla="*/ 6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85">
                    <a:moveTo>
                      <a:pt x="73" y="64"/>
                    </a:moveTo>
                    <a:cubicBezTo>
                      <a:pt x="85" y="47"/>
                      <a:pt x="80" y="24"/>
                      <a:pt x="63" y="12"/>
                    </a:cubicBezTo>
                    <a:cubicBezTo>
                      <a:pt x="46" y="0"/>
                      <a:pt x="23" y="5"/>
                      <a:pt x="11" y="22"/>
                    </a:cubicBezTo>
                    <a:cubicBezTo>
                      <a:pt x="0" y="39"/>
                      <a:pt x="4" y="62"/>
                      <a:pt x="21" y="74"/>
                    </a:cubicBezTo>
                    <a:cubicBezTo>
                      <a:pt x="38" y="85"/>
                      <a:pt x="61" y="81"/>
                      <a:pt x="73" y="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94" name="Freeform 48"/>
              <p:cNvSpPr>
                <a:spLocks/>
              </p:cNvSpPr>
              <p:nvPr userDrawn="1"/>
            </p:nvSpPr>
            <p:spPr bwMode="auto">
              <a:xfrm>
                <a:off x="569" y="581"/>
                <a:ext cx="57" cy="114"/>
              </a:xfrm>
              <a:custGeom>
                <a:avLst/>
                <a:gdLst>
                  <a:gd name="T0" fmla="*/ 0 w 57"/>
                  <a:gd name="T1" fmla="*/ 0 h 114"/>
                  <a:gd name="T2" fmla="*/ 50 w 57"/>
                  <a:gd name="T3" fmla="*/ 114 h 114"/>
                  <a:gd name="T4" fmla="*/ 57 w 57"/>
                  <a:gd name="T5" fmla="*/ 112 h 114"/>
                  <a:gd name="T6" fmla="*/ 0 w 57"/>
                  <a:gd name="T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14">
                    <a:moveTo>
                      <a:pt x="0" y="0"/>
                    </a:moveTo>
                    <a:lnTo>
                      <a:pt x="50" y="114"/>
                    </a:lnTo>
                    <a:lnTo>
                      <a:pt x="57" y="1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95" name="Freeform 49"/>
              <p:cNvSpPr>
                <a:spLocks/>
              </p:cNvSpPr>
              <p:nvPr userDrawn="1"/>
            </p:nvSpPr>
            <p:spPr bwMode="auto">
              <a:xfrm>
                <a:off x="569" y="581"/>
                <a:ext cx="57" cy="114"/>
              </a:xfrm>
              <a:custGeom>
                <a:avLst/>
                <a:gdLst>
                  <a:gd name="T0" fmla="*/ 0 w 57"/>
                  <a:gd name="T1" fmla="*/ 0 h 114"/>
                  <a:gd name="T2" fmla="*/ 50 w 57"/>
                  <a:gd name="T3" fmla="*/ 114 h 114"/>
                  <a:gd name="T4" fmla="*/ 57 w 57"/>
                  <a:gd name="T5" fmla="*/ 11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114">
                    <a:moveTo>
                      <a:pt x="0" y="0"/>
                    </a:moveTo>
                    <a:lnTo>
                      <a:pt x="50" y="114"/>
                    </a:lnTo>
                    <a:lnTo>
                      <a:pt x="57" y="1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96" name="Freeform 50"/>
              <p:cNvSpPr>
                <a:spLocks/>
              </p:cNvSpPr>
              <p:nvPr userDrawn="1"/>
            </p:nvSpPr>
            <p:spPr bwMode="auto">
              <a:xfrm>
                <a:off x="348" y="448"/>
                <a:ext cx="121" cy="22"/>
              </a:xfrm>
              <a:custGeom>
                <a:avLst/>
                <a:gdLst>
                  <a:gd name="T0" fmla="*/ 121 w 121"/>
                  <a:gd name="T1" fmla="*/ 22 h 22"/>
                  <a:gd name="T2" fmla="*/ 2 w 121"/>
                  <a:gd name="T3" fmla="*/ 0 h 22"/>
                  <a:gd name="T4" fmla="*/ 1 w 121"/>
                  <a:gd name="T5" fmla="*/ 0 h 22"/>
                  <a:gd name="T6" fmla="*/ 0 w 121"/>
                  <a:gd name="T7" fmla="*/ 7 h 22"/>
                  <a:gd name="T8" fmla="*/ 121 w 121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22">
                    <a:moveTo>
                      <a:pt x="121" y="22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7"/>
                    </a:lnTo>
                    <a:lnTo>
                      <a:pt x="121" y="22"/>
                    </a:lnTo>
                    <a:close/>
                  </a:path>
                </a:pathLst>
              </a:custGeom>
              <a:solidFill>
                <a:srgbClr val="FFD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97" name="Freeform 51"/>
              <p:cNvSpPr>
                <a:spLocks/>
              </p:cNvSpPr>
              <p:nvPr userDrawn="1"/>
            </p:nvSpPr>
            <p:spPr bwMode="auto">
              <a:xfrm>
                <a:off x="348" y="448"/>
                <a:ext cx="121" cy="22"/>
              </a:xfrm>
              <a:custGeom>
                <a:avLst/>
                <a:gdLst>
                  <a:gd name="T0" fmla="*/ 121 w 121"/>
                  <a:gd name="T1" fmla="*/ 22 h 22"/>
                  <a:gd name="T2" fmla="*/ 2 w 121"/>
                  <a:gd name="T3" fmla="*/ 0 h 22"/>
                  <a:gd name="T4" fmla="*/ 1 w 121"/>
                  <a:gd name="T5" fmla="*/ 0 h 22"/>
                  <a:gd name="T6" fmla="*/ 0 w 121"/>
                  <a:gd name="T7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1" h="22">
                    <a:moveTo>
                      <a:pt x="121" y="22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98" name="Freeform 52"/>
              <p:cNvSpPr>
                <a:spLocks/>
              </p:cNvSpPr>
              <p:nvPr userDrawn="1"/>
            </p:nvSpPr>
            <p:spPr bwMode="auto">
              <a:xfrm>
                <a:off x="365" y="402"/>
                <a:ext cx="104" cy="68"/>
              </a:xfrm>
              <a:custGeom>
                <a:avLst/>
                <a:gdLst>
                  <a:gd name="T0" fmla="*/ 3 w 104"/>
                  <a:gd name="T1" fmla="*/ 0 h 68"/>
                  <a:gd name="T2" fmla="*/ 0 w 104"/>
                  <a:gd name="T3" fmla="*/ 6 h 68"/>
                  <a:gd name="T4" fmla="*/ 0 w 104"/>
                  <a:gd name="T5" fmla="*/ 7 h 68"/>
                  <a:gd name="T6" fmla="*/ 104 w 104"/>
                  <a:gd name="T7" fmla="*/ 68 h 68"/>
                  <a:gd name="T8" fmla="*/ 3 w 104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68">
                    <a:moveTo>
                      <a:pt x="3" y="0"/>
                    </a:moveTo>
                    <a:lnTo>
                      <a:pt x="0" y="6"/>
                    </a:lnTo>
                    <a:lnTo>
                      <a:pt x="0" y="7"/>
                    </a:lnTo>
                    <a:lnTo>
                      <a:pt x="104" y="6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D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99" name="Freeform 53"/>
              <p:cNvSpPr>
                <a:spLocks/>
              </p:cNvSpPr>
              <p:nvPr userDrawn="1"/>
            </p:nvSpPr>
            <p:spPr bwMode="auto">
              <a:xfrm>
                <a:off x="365" y="402"/>
                <a:ext cx="104" cy="68"/>
              </a:xfrm>
              <a:custGeom>
                <a:avLst/>
                <a:gdLst>
                  <a:gd name="T0" fmla="*/ 3 w 104"/>
                  <a:gd name="T1" fmla="*/ 0 h 68"/>
                  <a:gd name="T2" fmla="*/ 0 w 104"/>
                  <a:gd name="T3" fmla="*/ 6 h 68"/>
                  <a:gd name="T4" fmla="*/ 0 w 104"/>
                  <a:gd name="T5" fmla="*/ 7 h 68"/>
                  <a:gd name="T6" fmla="*/ 104 w 104"/>
                  <a:gd name="T7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68">
                    <a:moveTo>
                      <a:pt x="3" y="0"/>
                    </a:moveTo>
                    <a:lnTo>
                      <a:pt x="0" y="6"/>
                    </a:lnTo>
                    <a:lnTo>
                      <a:pt x="0" y="7"/>
                    </a:lnTo>
                    <a:lnTo>
                      <a:pt x="104" y="6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300" name="Freeform 54"/>
              <p:cNvSpPr>
                <a:spLocks/>
              </p:cNvSpPr>
              <p:nvPr userDrawn="1"/>
            </p:nvSpPr>
            <p:spPr bwMode="auto">
              <a:xfrm>
                <a:off x="517" y="469"/>
                <a:ext cx="60" cy="69"/>
              </a:xfrm>
              <a:custGeom>
                <a:avLst/>
                <a:gdLst>
                  <a:gd name="T0" fmla="*/ 302 w 302"/>
                  <a:gd name="T1" fmla="*/ 302 h 347"/>
                  <a:gd name="T2" fmla="*/ 256 w 302"/>
                  <a:gd name="T3" fmla="*/ 321 h 347"/>
                  <a:gd name="T4" fmla="*/ 219 w 302"/>
                  <a:gd name="T5" fmla="*/ 321 h 347"/>
                  <a:gd name="T6" fmla="*/ 167 w 302"/>
                  <a:gd name="T7" fmla="*/ 347 h 347"/>
                  <a:gd name="T8" fmla="*/ 153 w 302"/>
                  <a:gd name="T9" fmla="*/ 347 h 347"/>
                  <a:gd name="T10" fmla="*/ 102 w 302"/>
                  <a:gd name="T11" fmla="*/ 321 h 347"/>
                  <a:gd name="T12" fmla="*/ 64 w 302"/>
                  <a:gd name="T13" fmla="*/ 321 h 347"/>
                  <a:gd name="T14" fmla="*/ 0 w 302"/>
                  <a:gd name="T15" fmla="*/ 257 h 347"/>
                  <a:gd name="T16" fmla="*/ 0 w 302"/>
                  <a:gd name="T17" fmla="*/ 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2" h="347">
                    <a:moveTo>
                      <a:pt x="302" y="302"/>
                    </a:moveTo>
                    <a:cubicBezTo>
                      <a:pt x="291" y="314"/>
                      <a:pt x="274" y="321"/>
                      <a:pt x="256" y="321"/>
                    </a:cubicBezTo>
                    <a:cubicBezTo>
                      <a:pt x="219" y="321"/>
                      <a:pt x="219" y="321"/>
                      <a:pt x="219" y="321"/>
                    </a:cubicBezTo>
                    <a:cubicBezTo>
                      <a:pt x="198" y="321"/>
                      <a:pt x="179" y="331"/>
                      <a:pt x="167" y="347"/>
                    </a:cubicBezTo>
                    <a:cubicBezTo>
                      <a:pt x="153" y="347"/>
                      <a:pt x="153" y="347"/>
                      <a:pt x="153" y="347"/>
                    </a:cubicBezTo>
                    <a:cubicBezTo>
                      <a:pt x="142" y="331"/>
                      <a:pt x="123" y="321"/>
                      <a:pt x="102" y="321"/>
                    </a:cubicBezTo>
                    <a:cubicBezTo>
                      <a:pt x="64" y="321"/>
                      <a:pt x="64" y="321"/>
                      <a:pt x="64" y="321"/>
                    </a:cubicBezTo>
                    <a:cubicBezTo>
                      <a:pt x="29" y="321"/>
                      <a:pt x="0" y="292"/>
                      <a:pt x="0" y="25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30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301" name="Freeform 55"/>
              <p:cNvSpPr>
                <a:spLocks/>
              </p:cNvSpPr>
              <p:nvPr userDrawn="1"/>
            </p:nvSpPr>
            <p:spPr bwMode="auto">
              <a:xfrm>
                <a:off x="517" y="469"/>
                <a:ext cx="64" cy="60"/>
              </a:xfrm>
              <a:custGeom>
                <a:avLst/>
                <a:gdLst>
                  <a:gd name="T0" fmla="*/ 0 w 321"/>
                  <a:gd name="T1" fmla="*/ 0 h 302"/>
                  <a:gd name="T2" fmla="*/ 321 w 321"/>
                  <a:gd name="T3" fmla="*/ 0 h 302"/>
                  <a:gd name="T4" fmla="*/ 321 w 321"/>
                  <a:gd name="T5" fmla="*/ 257 h 302"/>
                  <a:gd name="T6" fmla="*/ 302 w 321"/>
                  <a:gd name="T7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1" h="302">
                    <a:moveTo>
                      <a:pt x="0" y="0"/>
                    </a:moveTo>
                    <a:cubicBezTo>
                      <a:pt x="321" y="0"/>
                      <a:pt x="321" y="0"/>
                      <a:pt x="321" y="0"/>
                    </a:cubicBezTo>
                    <a:cubicBezTo>
                      <a:pt x="321" y="257"/>
                      <a:pt x="321" y="257"/>
                      <a:pt x="321" y="257"/>
                    </a:cubicBezTo>
                    <a:cubicBezTo>
                      <a:pt x="321" y="275"/>
                      <a:pt x="314" y="290"/>
                      <a:pt x="302" y="30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302" name="Freeform 56"/>
              <p:cNvSpPr>
                <a:spLocks noEditPoints="1"/>
              </p:cNvSpPr>
              <p:nvPr userDrawn="1"/>
            </p:nvSpPr>
            <p:spPr bwMode="auto">
              <a:xfrm>
                <a:off x="514" y="466"/>
                <a:ext cx="70" cy="76"/>
              </a:xfrm>
              <a:custGeom>
                <a:avLst/>
                <a:gdLst>
                  <a:gd name="T0" fmla="*/ 354 w 354"/>
                  <a:gd name="T1" fmla="*/ 273 h 383"/>
                  <a:gd name="T2" fmla="*/ 273 w 354"/>
                  <a:gd name="T3" fmla="*/ 354 h 383"/>
                  <a:gd name="T4" fmla="*/ 236 w 354"/>
                  <a:gd name="T5" fmla="*/ 354 h 383"/>
                  <a:gd name="T6" fmla="*/ 192 w 354"/>
                  <a:gd name="T7" fmla="*/ 383 h 383"/>
                  <a:gd name="T8" fmla="*/ 163 w 354"/>
                  <a:gd name="T9" fmla="*/ 383 h 383"/>
                  <a:gd name="T10" fmla="*/ 119 w 354"/>
                  <a:gd name="T11" fmla="*/ 354 h 383"/>
                  <a:gd name="T12" fmla="*/ 81 w 354"/>
                  <a:gd name="T13" fmla="*/ 354 h 383"/>
                  <a:gd name="T14" fmla="*/ 0 w 354"/>
                  <a:gd name="T15" fmla="*/ 273 h 383"/>
                  <a:gd name="T16" fmla="*/ 0 w 354"/>
                  <a:gd name="T17" fmla="*/ 0 h 383"/>
                  <a:gd name="T18" fmla="*/ 354 w 354"/>
                  <a:gd name="T19" fmla="*/ 0 h 383"/>
                  <a:gd name="T20" fmla="*/ 354 w 354"/>
                  <a:gd name="T21" fmla="*/ 273 h 383"/>
                  <a:gd name="T22" fmla="*/ 321 w 354"/>
                  <a:gd name="T23" fmla="*/ 33 h 383"/>
                  <a:gd name="T24" fmla="*/ 33 w 354"/>
                  <a:gd name="T25" fmla="*/ 33 h 383"/>
                  <a:gd name="T26" fmla="*/ 33 w 354"/>
                  <a:gd name="T27" fmla="*/ 273 h 383"/>
                  <a:gd name="T28" fmla="*/ 81 w 354"/>
                  <a:gd name="T29" fmla="*/ 321 h 383"/>
                  <a:gd name="T30" fmla="*/ 119 w 354"/>
                  <a:gd name="T31" fmla="*/ 321 h 383"/>
                  <a:gd name="T32" fmla="*/ 177 w 354"/>
                  <a:gd name="T33" fmla="*/ 346 h 383"/>
                  <a:gd name="T34" fmla="*/ 178 w 354"/>
                  <a:gd name="T35" fmla="*/ 346 h 383"/>
                  <a:gd name="T36" fmla="*/ 236 w 354"/>
                  <a:gd name="T37" fmla="*/ 321 h 383"/>
                  <a:gd name="T38" fmla="*/ 273 w 354"/>
                  <a:gd name="T39" fmla="*/ 321 h 383"/>
                  <a:gd name="T40" fmla="*/ 321 w 354"/>
                  <a:gd name="T41" fmla="*/ 273 h 383"/>
                  <a:gd name="T42" fmla="*/ 321 w 354"/>
                  <a:gd name="T43" fmla="*/ 33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4" h="383">
                    <a:moveTo>
                      <a:pt x="354" y="273"/>
                    </a:moveTo>
                    <a:cubicBezTo>
                      <a:pt x="354" y="318"/>
                      <a:pt x="318" y="354"/>
                      <a:pt x="273" y="354"/>
                    </a:cubicBezTo>
                    <a:cubicBezTo>
                      <a:pt x="236" y="354"/>
                      <a:pt x="236" y="354"/>
                      <a:pt x="236" y="354"/>
                    </a:cubicBezTo>
                    <a:cubicBezTo>
                      <a:pt x="216" y="354"/>
                      <a:pt x="199" y="366"/>
                      <a:pt x="192" y="383"/>
                    </a:cubicBezTo>
                    <a:cubicBezTo>
                      <a:pt x="163" y="383"/>
                      <a:pt x="163" y="383"/>
                      <a:pt x="163" y="383"/>
                    </a:cubicBezTo>
                    <a:cubicBezTo>
                      <a:pt x="156" y="366"/>
                      <a:pt x="139" y="354"/>
                      <a:pt x="119" y="354"/>
                    </a:cubicBezTo>
                    <a:cubicBezTo>
                      <a:pt x="81" y="354"/>
                      <a:pt x="81" y="354"/>
                      <a:pt x="81" y="354"/>
                    </a:cubicBezTo>
                    <a:cubicBezTo>
                      <a:pt x="37" y="354"/>
                      <a:pt x="0" y="318"/>
                      <a:pt x="0" y="27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54" y="0"/>
                      <a:pt x="354" y="0"/>
                      <a:pt x="354" y="0"/>
                    </a:cubicBezTo>
                    <a:lnTo>
                      <a:pt x="354" y="273"/>
                    </a:lnTo>
                    <a:close/>
                    <a:moveTo>
                      <a:pt x="321" y="33"/>
                    </a:moveTo>
                    <a:cubicBezTo>
                      <a:pt x="33" y="33"/>
                      <a:pt x="33" y="33"/>
                      <a:pt x="33" y="33"/>
                    </a:cubicBezTo>
                    <a:cubicBezTo>
                      <a:pt x="33" y="273"/>
                      <a:pt x="33" y="273"/>
                      <a:pt x="33" y="273"/>
                    </a:cubicBezTo>
                    <a:cubicBezTo>
                      <a:pt x="33" y="299"/>
                      <a:pt x="55" y="321"/>
                      <a:pt x="81" y="321"/>
                    </a:cubicBezTo>
                    <a:cubicBezTo>
                      <a:pt x="119" y="321"/>
                      <a:pt x="119" y="321"/>
                      <a:pt x="119" y="321"/>
                    </a:cubicBezTo>
                    <a:cubicBezTo>
                      <a:pt x="142" y="321"/>
                      <a:pt x="162" y="330"/>
                      <a:pt x="177" y="346"/>
                    </a:cubicBezTo>
                    <a:cubicBezTo>
                      <a:pt x="178" y="346"/>
                      <a:pt x="178" y="346"/>
                      <a:pt x="178" y="346"/>
                    </a:cubicBezTo>
                    <a:cubicBezTo>
                      <a:pt x="193" y="330"/>
                      <a:pt x="213" y="321"/>
                      <a:pt x="236" y="321"/>
                    </a:cubicBezTo>
                    <a:cubicBezTo>
                      <a:pt x="273" y="321"/>
                      <a:pt x="273" y="321"/>
                      <a:pt x="273" y="321"/>
                    </a:cubicBezTo>
                    <a:cubicBezTo>
                      <a:pt x="300" y="321"/>
                      <a:pt x="321" y="299"/>
                      <a:pt x="321" y="273"/>
                    </a:cubicBezTo>
                    <a:lnTo>
                      <a:pt x="321" y="33"/>
                    </a:ln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303" name="Freeform 58"/>
              <p:cNvSpPr>
                <a:spLocks noEditPoints="1"/>
              </p:cNvSpPr>
              <p:nvPr userDrawn="1"/>
            </p:nvSpPr>
            <p:spPr bwMode="auto">
              <a:xfrm>
                <a:off x="579" y="671"/>
                <a:ext cx="35" cy="34"/>
              </a:xfrm>
              <a:custGeom>
                <a:avLst/>
                <a:gdLst>
                  <a:gd name="T0" fmla="*/ 155 w 178"/>
                  <a:gd name="T1" fmla="*/ 0 h 170"/>
                  <a:gd name="T2" fmla="*/ 147 w 178"/>
                  <a:gd name="T3" fmla="*/ 30 h 170"/>
                  <a:gd name="T4" fmla="*/ 100 w 178"/>
                  <a:gd name="T5" fmla="*/ 45 h 170"/>
                  <a:gd name="T6" fmla="*/ 89 w 178"/>
                  <a:gd name="T7" fmla="*/ 6 h 170"/>
                  <a:gd name="T8" fmla="*/ 0 w 178"/>
                  <a:gd name="T9" fmla="*/ 26 h 170"/>
                  <a:gd name="T10" fmla="*/ 5 w 178"/>
                  <a:gd name="T11" fmla="*/ 58 h 170"/>
                  <a:gd name="T12" fmla="*/ 62 w 178"/>
                  <a:gd name="T13" fmla="*/ 47 h 170"/>
                  <a:gd name="T14" fmla="*/ 69 w 178"/>
                  <a:gd name="T15" fmla="*/ 72 h 170"/>
                  <a:gd name="T16" fmla="*/ 15 w 178"/>
                  <a:gd name="T17" fmla="*/ 83 h 170"/>
                  <a:gd name="T18" fmla="*/ 20 w 178"/>
                  <a:gd name="T19" fmla="*/ 112 h 170"/>
                  <a:gd name="T20" fmla="*/ 76 w 178"/>
                  <a:gd name="T21" fmla="*/ 101 h 170"/>
                  <a:gd name="T22" fmla="*/ 82 w 178"/>
                  <a:gd name="T23" fmla="*/ 126 h 170"/>
                  <a:gd name="T24" fmla="*/ 20 w 178"/>
                  <a:gd name="T25" fmla="*/ 138 h 170"/>
                  <a:gd name="T26" fmla="*/ 25 w 178"/>
                  <a:gd name="T27" fmla="*/ 170 h 170"/>
                  <a:gd name="T28" fmla="*/ 150 w 178"/>
                  <a:gd name="T29" fmla="*/ 141 h 170"/>
                  <a:gd name="T30" fmla="*/ 178 w 178"/>
                  <a:gd name="T31" fmla="*/ 52 h 170"/>
                  <a:gd name="T32" fmla="*/ 155 w 178"/>
                  <a:gd name="T33" fmla="*/ 0 h 170"/>
                  <a:gd name="T34" fmla="*/ 123 w 178"/>
                  <a:gd name="T35" fmla="*/ 125 h 170"/>
                  <a:gd name="T36" fmla="*/ 122 w 178"/>
                  <a:gd name="T37" fmla="*/ 125 h 170"/>
                  <a:gd name="T38" fmla="*/ 107 w 178"/>
                  <a:gd name="T39" fmla="*/ 73 h 170"/>
                  <a:gd name="T40" fmla="*/ 140 w 178"/>
                  <a:gd name="T41" fmla="*/ 64 h 170"/>
                  <a:gd name="T42" fmla="*/ 123 w 178"/>
                  <a:gd name="T43" fmla="*/ 125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8" h="170">
                    <a:moveTo>
                      <a:pt x="155" y="0"/>
                    </a:moveTo>
                    <a:cubicBezTo>
                      <a:pt x="147" y="30"/>
                      <a:pt x="147" y="30"/>
                      <a:pt x="147" y="30"/>
                    </a:cubicBezTo>
                    <a:cubicBezTo>
                      <a:pt x="132" y="35"/>
                      <a:pt x="116" y="40"/>
                      <a:pt x="100" y="45"/>
                    </a:cubicBezTo>
                    <a:cubicBezTo>
                      <a:pt x="89" y="6"/>
                      <a:pt x="89" y="6"/>
                      <a:pt x="89" y="6"/>
                    </a:cubicBezTo>
                    <a:cubicBezTo>
                      <a:pt x="59" y="14"/>
                      <a:pt x="30" y="21"/>
                      <a:pt x="0" y="26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23" y="55"/>
                      <a:pt x="42" y="51"/>
                      <a:pt x="62" y="47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49" y="76"/>
                      <a:pt x="32" y="80"/>
                      <a:pt x="15" y="83"/>
                    </a:cubicBezTo>
                    <a:cubicBezTo>
                      <a:pt x="20" y="112"/>
                      <a:pt x="20" y="112"/>
                      <a:pt x="20" y="112"/>
                    </a:cubicBezTo>
                    <a:cubicBezTo>
                      <a:pt x="38" y="109"/>
                      <a:pt x="56" y="105"/>
                      <a:pt x="76" y="101"/>
                    </a:cubicBezTo>
                    <a:cubicBezTo>
                      <a:pt x="82" y="126"/>
                      <a:pt x="82" y="126"/>
                      <a:pt x="82" y="126"/>
                    </a:cubicBezTo>
                    <a:cubicBezTo>
                      <a:pt x="60" y="131"/>
                      <a:pt x="40" y="135"/>
                      <a:pt x="20" y="138"/>
                    </a:cubicBezTo>
                    <a:cubicBezTo>
                      <a:pt x="25" y="170"/>
                      <a:pt x="25" y="170"/>
                      <a:pt x="25" y="170"/>
                    </a:cubicBezTo>
                    <a:cubicBezTo>
                      <a:pt x="68" y="163"/>
                      <a:pt x="109" y="153"/>
                      <a:pt x="150" y="141"/>
                    </a:cubicBezTo>
                    <a:cubicBezTo>
                      <a:pt x="178" y="52"/>
                      <a:pt x="178" y="52"/>
                      <a:pt x="178" y="52"/>
                    </a:cubicBezTo>
                    <a:lnTo>
                      <a:pt x="155" y="0"/>
                    </a:lnTo>
                    <a:close/>
                    <a:moveTo>
                      <a:pt x="123" y="125"/>
                    </a:moveTo>
                    <a:cubicBezTo>
                      <a:pt x="122" y="125"/>
                      <a:pt x="122" y="125"/>
                      <a:pt x="122" y="125"/>
                    </a:cubicBezTo>
                    <a:cubicBezTo>
                      <a:pt x="107" y="73"/>
                      <a:pt x="107" y="73"/>
                      <a:pt x="107" y="73"/>
                    </a:cubicBezTo>
                    <a:cubicBezTo>
                      <a:pt x="118" y="70"/>
                      <a:pt x="129" y="67"/>
                      <a:pt x="140" y="64"/>
                    </a:cubicBezTo>
                    <a:lnTo>
                      <a:pt x="123" y="1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304" name="Freeform 59"/>
              <p:cNvSpPr>
                <a:spLocks/>
              </p:cNvSpPr>
              <p:nvPr userDrawn="1"/>
            </p:nvSpPr>
            <p:spPr bwMode="auto">
              <a:xfrm>
                <a:off x="569" y="581"/>
                <a:ext cx="57" cy="114"/>
              </a:xfrm>
              <a:custGeom>
                <a:avLst/>
                <a:gdLst>
                  <a:gd name="T0" fmla="*/ 0 w 57"/>
                  <a:gd name="T1" fmla="*/ 0 h 114"/>
                  <a:gd name="T2" fmla="*/ 50 w 57"/>
                  <a:gd name="T3" fmla="*/ 114 h 114"/>
                  <a:gd name="T4" fmla="*/ 57 w 57"/>
                  <a:gd name="T5" fmla="*/ 112 h 114"/>
                  <a:gd name="T6" fmla="*/ 0 w 57"/>
                  <a:gd name="T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14">
                    <a:moveTo>
                      <a:pt x="0" y="0"/>
                    </a:moveTo>
                    <a:lnTo>
                      <a:pt x="50" y="114"/>
                    </a:lnTo>
                    <a:lnTo>
                      <a:pt x="57" y="1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305" name="Freeform 60"/>
              <p:cNvSpPr>
                <a:spLocks/>
              </p:cNvSpPr>
              <p:nvPr userDrawn="1"/>
            </p:nvSpPr>
            <p:spPr bwMode="auto">
              <a:xfrm>
                <a:off x="569" y="581"/>
                <a:ext cx="57" cy="114"/>
              </a:xfrm>
              <a:custGeom>
                <a:avLst/>
                <a:gdLst>
                  <a:gd name="T0" fmla="*/ 0 w 57"/>
                  <a:gd name="T1" fmla="*/ 0 h 114"/>
                  <a:gd name="T2" fmla="*/ 50 w 57"/>
                  <a:gd name="T3" fmla="*/ 114 h 114"/>
                  <a:gd name="T4" fmla="*/ 57 w 57"/>
                  <a:gd name="T5" fmla="*/ 11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114">
                    <a:moveTo>
                      <a:pt x="0" y="0"/>
                    </a:moveTo>
                    <a:lnTo>
                      <a:pt x="50" y="114"/>
                    </a:lnTo>
                    <a:lnTo>
                      <a:pt x="57" y="1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306" name="Freeform 61"/>
              <p:cNvSpPr>
                <a:spLocks noEditPoints="1"/>
              </p:cNvSpPr>
              <p:nvPr userDrawn="1"/>
            </p:nvSpPr>
            <p:spPr bwMode="auto">
              <a:xfrm>
                <a:off x="343" y="299"/>
                <a:ext cx="413" cy="404"/>
              </a:xfrm>
              <a:custGeom>
                <a:avLst/>
                <a:gdLst>
                  <a:gd name="T0" fmla="*/ 54 w 2067"/>
                  <a:gd name="T1" fmla="*/ 1347 h 2023"/>
                  <a:gd name="T2" fmla="*/ 233 w 2067"/>
                  <a:gd name="T3" fmla="*/ 628 h 2023"/>
                  <a:gd name="T4" fmla="*/ 190 w 2067"/>
                  <a:gd name="T5" fmla="*/ 734 h 2023"/>
                  <a:gd name="T6" fmla="*/ 92 w 2067"/>
                  <a:gd name="T7" fmla="*/ 656 h 2023"/>
                  <a:gd name="T8" fmla="*/ 153 w 2067"/>
                  <a:gd name="T9" fmla="*/ 1367 h 2023"/>
                  <a:gd name="T10" fmla="*/ 220 w 2067"/>
                  <a:gd name="T11" fmla="*/ 1378 h 2023"/>
                  <a:gd name="T12" fmla="*/ 111 w 2067"/>
                  <a:gd name="T13" fmla="*/ 1378 h 2023"/>
                  <a:gd name="T14" fmla="*/ 54 w 2067"/>
                  <a:gd name="T15" fmla="*/ 1347 h 2023"/>
                  <a:gd name="T16" fmla="*/ 2067 w 2067"/>
                  <a:gd name="T17" fmla="*/ 964 h 2023"/>
                  <a:gd name="T18" fmla="*/ 2056 w 2067"/>
                  <a:gd name="T19" fmla="*/ 856 h 2023"/>
                  <a:gd name="T20" fmla="*/ 1977 w 2067"/>
                  <a:gd name="T21" fmla="*/ 1350 h 2023"/>
                  <a:gd name="T22" fmla="*/ 1948 w 2067"/>
                  <a:gd name="T23" fmla="*/ 1422 h 2023"/>
                  <a:gd name="T24" fmla="*/ 1977 w 2067"/>
                  <a:gd name="T25" fmla="*/ 1350 h 2023"/>
                  <a:gd name="T26" fmla="*/ 1940 w 2067"/>
                  <a:gd name="T27" fmla="*/ 1115 h 2023"/>
                  <a:gd name="T28" fmla="*/ 1952 w 2067"/>
                  <a:gd name="T29" fmla="*/ 1181 h 2023"/>
                  <a:gd name="T30" fmla="*/ 2022 w 2067"/>
                  <a:gd name="T31" fmla="*/ 1177 h 2023"/>
                  <a:gd name="T32" fmla="*/ 2024 w 2067"/>
                  <a:gd name="T33" fmla="*/ 1080 h 2023"/>
                  <a:gd name="T34" fmla="*/ 271 w 2067"/>
                  <a:gd name="T35" fmla="*/ 1538 h 2023"/>
                  <a:gd name="T36" fmla="*/ 314 w 2067"/>
                  <a:gd name="T37" fmla="*/ 1533 h 2023"/>
                  <a:gd name="T38" fmla="*/ 7 w 2067"/>
                  <a:gd name="T39" fmla="*/ 878 h 2023"/>
                  <a:gd name="T40" fmla="*/ 108 w 2067"/>
                  <a:gd name="T41" fmla="*/ 862 h 2023"/>
                  <a:gd name="T42" fmla="*/ 93 w 2067"/>
                  <a:gd name="T43" fmla="*/ 912 h 2023"/>
                  <a:gd name="T44" fmla="*/ 53 w 2067"/>
                  <a:gd name="T45" fmla="*/ 875 h 2023"/>
                  <a:gd name="T46" fmla="*/ 68 w 2067"/>
                  <a:gd name="T47" fmla="*/ 900 h 2023"/>
                  <a:gd name="T48" fmla="*/ 1532 w 2067"/>
                  <a:gd name="T49" fmla="*/ 1920 h 2023"/>
                  <a:gd name="T50" fmla="*/ 1873 w 2067"/>
                  <a:gd name="T51" fmla="*/ 1618 h 2023"/>
                  <a:gd name="T52" fmla="*/ 1712 w 2067"/>
                  <a:gd name="T53" fmla="*/ 1750 h 2023"/>
                  <a:gd name="T54" fmla="*/ 1653 w 2067"/>
                  <a:gd name="T55" fmla="*/ 1801 h 2023"/>
                  <a:gd name="T56" fmla="*/ 1712 w 2067"/>
                  <a:gd name="T57" fmla="*/ 1750 h 2023"/>
                  <a:gd name="T58" fmla="*/ 766 w 2067"/>
                  <a:gd name="T59" fmla="*/ 2013 h 2023"/>
                  <a:gd name="T60" fmla="*/ 352 w 2067"/>
                  <a:gd name="T61" fmla="*/ 1792 h 2023"/>
                  <a:gd name="T62" fmla="*/ 571 w 2067"/>
                  <a:gd name="T63" fmla="*/ 1771 h 2023"/>
                  <a:gd name="T64" fmla="*/ 595 w 2067"/>
                  <a:gd name="T65" fmla="*/ 1950 h 2023"/>
                  <a:gd name="T66" fmla="*/ 154 w 2067"/>
                  <a:gd name="T67" fmla="*/ 1138 h 2023"/>
                  <a:gd name="T68" fmla="*/ 1 w 2067"/>
                  <a:gd name="T69" fmla="*/ 1079 h 2023"/>
                  <a:gd name="T70" fmla="*/ 1854 w 2067"/>
                  <a:gd name="T71" fmla="*/ 447 h 2023"/>
                  <a:gd name="T72" fmla="*/ 1854 w 2067"/>
                  <a:gd name="T73" fmla="*/ 447 h 2023"/>
                  <a:gd name="T74" fmla="*/ 1244 w 2067"/>
                  <a:gd name="T75" fmla="*/ 125 h 2023"/>
                  <a:gd name="T76" fmla="*/ 1311 w 2067"/>
                  <a:gd name="T77" fmla="*/ 121 h 2023"/>
                  <a:gd name="T78" fmla="*/ 1315 w 2067"/>
                  <a:gd name="T79" fmla="*/ 51 h 2023"/>
                  <a:gd name="T80" fmla="*/ 1219 w 2067"/>
                  <a:gd name="T81" fmla="*/ 37 h 2023"/>
                  <a:gd name="T82" fmla="*/ 1443 w 2067"/>
                  <a:gd name="T83" fmla="*/ 232 h 2023"/>
                  <a:gd name="T84" fmla="*/ 1458 w 2067"/>
                  <a:gd name="T85" fmla="*/ 204 h 2023"/>
                  <a:gd name="T86" fmla="*/ 1869 w 2067"/>
                  <a:gd name="T87" fmla="*/ 714 h 2023"/>
                  <a:gd name="T88" fmla="*/ 1869 w 2067"/>
                  <a:gd name="T89" fmla="*/ 714 h 2023"/>
                  <a:gd name="T90" fmla="*/ 1715 w 2067"/>
                  <a:gd name="T91" fmla="*/ 234 h 2023"/>
                  <a:gd name="T92" fmla="*/ 527 w 2067"/>
                  <a:gd name="T93" fmla="*/ 110 h 2023"/>
                  <a:gd name="T94" fmla="*/ 516 w 2067"/>
                  <a:gd name="T95" fmla="*/ 199 h 2023"/>
                  <a:gd name="T96" fmla="*/ 622 w 2067"/>
                  <a:gd name="T97" fmla="*/ 144 h 2023"/>
                  <a:gd name="T98" fmla="*/ 996 w 2067"/>
                  <a:gd name="T99" fmla="*/ 1973 h 2023"/>
                  <a:gd name="T100" fmla="*/ 744 w 2067"/>
                  <a:gd name="T101" fmla="*/ 63 h 2023"/>
                  <a:gd name="T102" fmla="*/ 772 w 2067"/>
                  <a:gd name="T103" fmla="*/ 131 h 2023"/>
                  <a:gd name="T104" fmla="*/ 807 w 2067"/>
                  <a:gd name="T105" fmla="*/ 63 h 2023"/>
                  <a:gd name="T106" fmla="*/ 839 w 2067"/>
                  <a:gd name="T107" fmla="*/ 1 h 2023"/>
                  <a:gd name="T108" fmla="*/ 421 w 2067"/>
                  <a:gd name="T109" fmla="*/ 370 h 2023"/>
                  <a:gd name="T110" fmla="*/ 404 w 2067"/>
                  <a:gd name="T111" fmla="*/ 192 h 2023"/>
                  <a:gd name="T112" fmla="*/ 293 w 2067"/>
                  <a:gd name="T113" fmla="*/ 290 h 2023"/>
                  <a:gd name="T114" fmla="*/ 222 w 2067"/>
                  <a:gd name="T115" fmla="*/ 499 h 2023"/>
                  <a:gd name="T116" fmla="*/ 1033 w 2067"/>
                  <a:gd name="T117" fmla="*/ 16 h 2023"/>
                  <a:gd name="T118" fmla="*/ 1033 w 2067"/>
                  <a:gd name="T119" fmla="*/ 16 h 2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7" h="2023">
                    <a:moveTo>
                      <a:pt x="54" y="1347"/>
                    </a:moveTo>
                    <a:cubicBezTo>
                      <a:pt x="59" y="1363"/>
                      <a:pt x="65" y="1380"/>
                      <a:pt x="72" y="1396"/>
                    </a:cubicBezTo>
                    <a:cubicBezTo>
                      <a:pt x="67" y="1390"/>
                      <a:pt x="63" y="1383"/>
                      <a:pt x="60" y="1376"/>
                    </a:cubicBezTo>
                    <a:cubicBezTo>
                      <a:pt x="57" y="1366"/>
                      <a:pt x="55" y="1356"/>
                      <a:pt x="54" y="1347"/>
                    </a:cubicBezTo>
                    <a:close/>
                    <a:moveTo>
                      <a:pt x="179" y="772"/>
                    </a:moveTo>
                    <a:cubicBezTo>
                      <a:pt x="58" y="665"/>
                      <a:pt x="58" y="665"/>
                      <a:pt x="58" y="665"/>
                    </a:cubicBezTo>
                    <a:cubicBezTo>
                      <a:pt x="63" y="651"/>
                      <a:pt x="69" y="637"/>
                      <a:pt x="74" y="623"/>
                    </a:cubicBezTo>
                    <a:cubicBezTo>
                      <a:pt x="233" y="628"/>
                      <a:pt x="233" y="628"/>
                      <a:pt x="233" y="628"/>
                    </a:cubicBezTo>
                    <a:cubicBezTo>
                      <a:pt x="227" y="640"/>
                      <a:pt x="222" y="652"/>
                      <a:pt x="216" y="665"/>
                    </a:cubicBezTo>
                    <a:cubicBezTo>
                      <a:pt x="182" y="663"/>
                      <a:pt x="182" y="663"/>
                      <a:pt x="182" y="663"/>
                    </a:cubicBezTo>
                    <a:cubicBezTo>
                      <a:pt x="175" y="679"/>
                      <a:pt x="169" y="696"/>
                      <a:pt x="163" y="712"/>
                    </a:cubicBezTo>
                    <a:cubicBezTo>
                      <a:pt x="190" y="734"/>
                      <a:pt x="190" y="734"/>
                      <a:pt x="190" y="734"/>
                    </a:cubicBezTo>
                    <a:cubicBezTo>
                      <a:pt x="186" y="746"/>
                      <a:pt x="182" y="759"/>
                      <a:pt x="179" y="772"/>
                    </a:cubicBezTo>
                    <a:close/>
                    <a:moveTo>
                      <a:pt x="152" y="660"/>
                    </a:moveTo>
                    <a:cubicBezTo>
                      <a:pt x="92" y="655"/>
                      <a:pt x="92" y="655"/>
                      <a:pt x="92" y="655"/>
                    </a:cubicBezTo>
                    <a:cubicBezTo>
                      <a:pt x="92" y="656"/>
                      <a:pt x="92" y="656"/>
                      <a:pt x="92" y="656"/>
                    </a:cubicBezTo>
                    <a:cubicBezTo>
                      <a:pt x="140" y="693"/>
                      <a:pt x="140" y="693"/>
                      <a:pt x="140" y="693"/>
                    </a:cubicBezTo>
                    <a:cubicBezTo>
                      <a:pt x="143" y="682"/>
                      <a:pt x="147" y="671"/>
                      <a:pt x="152" y="660"/>
                    </a:cubicBezTo>
                    <a:close/>
                    <a:moveTo>
                      <a:pt x="125" y="1415"/>
                    </a:moveTo>
                    <a:cubicBezTo>
                      <a:pt x="152" y="1405"/>
                      <a:pt x="154" y="1385"/>
                      <a:pt x="153" y="1367"/>
                    </a:cubicBezTo>
                    <a:cubicBezTo>
                      <a:pt x="151" y="1349"/>
                      <a:pt x="146" y="1332"/>
                      <a:pt x="159" y="1328"/>
                    </a:cubicBezTo>
                    <a:cubicBezTo>
                      <a:pt x="172" y="1323"/>
                      <a:pt x="179" y="1334"/>
                      <a:pt x="183" y="1345"/>
                    </a:cubicBezTo>
                    <a:cubicBezTo>
                      <a:pt x="187" y="1355"/>
                      <a:pt x="189" y="1370"/>
                      <a:pt x="190" y="1379"/>
                    </a:cubicBezTo>
                    <a:cubicBezTo>
                      <a:pt x="220" y="1378"/>
                      <a:pt x="220" y="1378"/>
                      <a:pt x="220" y="1378"/>
                    </a:cubicBezTo>
                    <a:cubicBezTo>
                      <a:pt x="219" y="1362"/>
                      <a:pt x="217" y="1346"/>
                      <a:pt x="211" y="1332"/>
                    </a:cubicBezTo>
                    <a:cubicBezTo>
                      <a:pt x="200" y="1301"/>
                      <a:pt x="176" y="1279"/>
                      <a:pt x="142" y="1292"/>
                    </a:cubicBezTo>
                    <a:cubicBezTo>
                      <a:pt x="122" y="1299"/>
                      <a:pt x="112" y="1314"/>
                      <a:pt x="117" y="1352"/>
                    </a:cubicBezTo>
                    <a:cubicBezTo>
                      <a:pt x="120" y="1370"/>
                      <a:pt x="117" y="1376"/>
                      <a:pt x="111" y="1378"/>
                    </a:cubicBezTo>
                    <a:cubicBezTo>
                      <a:pt x="102" y="1381"/>
                      <a:pt x="94" y="1377"/>
                      <a:pt x="87" y="1360"/>
                    </a:cubicBezTo>
                    <a:cubicBezTo>
                      <a:pt x="84" y="1352"/>
                      <a:pt x="82" y="1339"/>
                      <a:pt x="82" y="1329"/>
                    </a:cubicBezTo>
                    <a:cubicBezTo>
                      <a:pt x="52" y="1328"/>
                      <a:pt x="52" y="1328"/>
                      <a:pt x="52" y="1328"/>
                    </a:cubicBezTo>
                    <a:cubicBezTo>
                      <a:pt x="52" y="1334"/>
                      <a:pt x="53" y="1340"/>
                      <a:pt x="54" y="1347"/>
                    </a:cubicBezTo>
                    <a:cubicBezTo>
                      <a:pt x="59" y="1363"/>
                      <a:pt x="65" y="1380"/>
                      <a:pt x="72" y="1396"/>
                    </a:cubicBezTo>
                    <a:cubicBezTo>
                      <a:pt x="85" y="1413"/>
                      <a:pt x="104" y="1423"/>
                      <a:pt x="125" y="1415"/>
                    </a:cubicBezTo>
                    <a:close/>
                    <a:moveTo>
                      <a:pt x="1917" y="929"/>
                    </a:moveTo>
                    <a:cubicBezTo>
                      <a:pt x="2067" y="964"/>
                      <a:pt x="2067" y="964"/>
                      <a:pt x="2067" y="964"/>
                    </a:cubicBezTo>
                    <a:cubicBezTo>
                      <a:pt x="2066" y="952"/>
                      <a:pt x="2065" y="939"/>
                      <a:pt x="2064" y="926"/>
                    </a:cubicBezTo>
                    <a:cubicBezTo>
                      <a:pt x="1953" y="903"/>
                      <a:pt x="1953" y="903"/>
                      <a:pt x="1953" y="903"/>
                    </a:cubicBezTo>
                    <a:cubicBezTo>
                      <a:pt x="1953" y="903"/>
                      <a:pt x="1953" y="903"/>
                      <a:pt x="1953" y="903"/>
                    </a:cubicBezTo>
                    <a:cubicBezTo>
                      <a:pt x="2056" y="856"/>
                      <a:pt x="2056" y="856"/>
                      <a:pt x="2056" y="856"/>
                    </a:cubicBezTo>
                    <a:cubicBezTo>
                      <a:pt x="2054" y="842"/>
                      <a:pt x="2052" y="829"/>
                      <a:pt x="2049" y="816"/>
                    </a:cubicBezTo>
                    <a:cubicBezTo>
                      <a:pt x="1912" y="888"/>
                      <a:pt x="1912" y="888"/>
                      <a:pt x="1912" y="888"/>
                    </a:cubicBezTo>
                    <a:cubicBezTo>
                      <a:pt x="1914" y="902"/>
                      <a:pt x="1916" y="915"/>
                      <a:pt x="1917" y="929"/>
                    </a:cubicBezTo>
                    <a:close/>
                    <a:moveTo>
                      <a:pt x="1977" y="1350"/>
                    </a:moveTo>
                    <a:cubicBezTo>
                      <a:pt x="1869" y="1311"/>
                      <a:pt x="1869" y="1311"/>
                      <a:pt x="1869" y="1311"/>
                    </a:cubicBezTo>
                    <a:cubicBezTo>
                      <a:pt x="1866" y="1322"/>
                      <a:pt x="1861" y="1333"/>
                      <a:pt x="1857" y="1344"/>
                    </a:cubicBezTo>
                    <a:cubicBezTo>
                      <a:pt x="1963" y="1387"/>
                      <a:pt x="1963" y="1387"/>
                      <a:pt x="1963" y="1387"/>
                    </a:cubicBezTo>
                    <a:cubicBezTo>
                      <a:pt x="1958" y="1399"/>
                      <a:pt x="1954" y="1411"/>
                      <a:pt x="1948" y="1422"/>
                    </a:cubicBezTo>
                    <a:cubicBezTo>
                      <a:pt x="1978" y="1435"/>
                      <a:pt x="1978" y="1435"/>
                      <a:pt x="1978" y="1435"/>
                    </a:cubicBezTo>
                    <a:cubicBezTo>
                      <a:pt x="1994" y="1399"/>
                      <a:pt x="2008" y="1362"/>
                      <a:pt x="2020" y="1324"/>
                    </a:cubicBezTo>
                    <a:cubicBezTo>
                      <a:pt x="1989" y="1314"/>
                      <a:pt x="1989" y="1314"/>
                      <a:pt x="1989" y="1314"/>
                    </a:cubicBezTo>
                    <a:cubicBezTo>
                      <a:pt x="1986" y="1326"/>
                      <a:pt x="1981" y="1338"/>
                      <a:pt x="1977" y="1350"/>
                    </a:cubicBezTo>
                    <a:close/>
                    <a:moveTo>
                      <a:pt x="2024" y="1080"/>
                    </a:moveTo>
                    <a:cubicBezTo>
                      <a:pt x="1996" y="1076"/>
                      <a:pt x="1985" y="1093"/>
                      <a:pt x="1977" y="1109"/>
                    </a:cubicBezTo>
                    <a:cubicBezTo>
                      <a:pt x="1970" y="1126"/>
                      <a:pt x="1967" y="1143"/>
                      <a:pt x="1953" y="1141"/>
                    </a:cubicBezTo>
                    <a:cubicBezTo>
                      <a:pt x="1939" y="1140"/>
                      <a:pt x="1939" y="1127"/>
                      <a:pt x="1940" y="1115"/>
                    </a:cubicBezTo>
                    <a:cubicBezTo>
                      <a:pt x="1941" y="1105"/>
                      <a:pt x="1947" y="1090"/>
                      <a:pt x="1951" y="1082"/>
                    </a:cubicBezTo>
                    <a:cubicBezTo>
                      <a:pt x="1923" y="1069"/>
                      <a:pt x="1923" y="1069"/>
                      <a:pt x="1923" y="1069"/>
                    </a:cubicBezTo>
                    <a:cubicBezTo>
                      <a:pt x="1916" y="1083"/>
                      <a:pt x="1911" y="1098"/>
                      <a:pt x="1909" y="1113"/>
                    </a:cubicBezTo>
                    <a:cubicBezTo>
                      <a:pt x="1905" y="1146"/>
                      <a:pt x="1916" y="1177"/>
                      <a:pt x="1952" y="1181"/>
                    </a:cubicBezTo>
                    <a:cubicBezTo>
                      <a:pt x="1973" y="1184"/>
                      <a:pt x="1989" y="1175"/>
                      <a:pt x="2002" y="1139"/>
                    </a:cubicBezTo>
                    <a:cubicBezTo>
                      <a:pt x="2008" y="1122"/>
                      <a:pt x="2013" y="1119"/>
                      <a:pt x="2019" y="1119"/>
                    </a:cubicBezTo>
                    <a:cubicBezTo>
                      <a:pt x="2028" y="1120"/>
                      <a:pt x="2034" y="1128"/>
                      <a:pt x="2032" y="1146"/>
                    </a:cubicBezTo>
                    <a:cubicBezTo>
                      <a:pt x="2031" y="1154"/>
                      <a:pt x="2027" y="1167"/>
                      <a:pt x="2022" y="1177"/>
                    </a:cubicBezTo>
                    <a:cubicBezTo>
                      <a:pt x="2048" y="1191"/>
                      <a:pt x="2048" y="1191"/>
                      <a:pt x="2048" y="1191"/>
                    </a:cubicBezTo>
                    <a:cubicBezTo>
                      <a:pt x="2051" y="1185"/>
                      <a:pt x="2053" y="1179"/>
                      <a:pt x="2056" y="1173"/>
                    </a:cubicBezTo>
                    <a:cubicBezTo>
                      <a:pt x="2058" y="1156"/>
                      <a:pt x="2061" y="1139"/>
                      <a:pt x="2063" y="1121"/>
                    </a:cubicBezTo>
                    <a:cubicBezTo>
                      <a:pt x="2059" y="1101"/>
                      <a:pt x="2047" y="1083"/>
                      <a:pt x="2024" y="1080"/>
                    </a:cubicBezTo>
                    <a:close/>
                    <a:moveTo>
                      <a:pt x="290" y="1499"/>
                    </a:moveTo>
                    <a:cubicBezTo>
                      <a:pt x="141" y="1537"/>
                      <a:pt x="141" y="1537"/>
                      <a:pt x="141" y="1537"/>
                    </a:cubicBezTo>
                    <a:cubicBezTo>
                      <a:pt x="148" y="1548"/>
                      <a:pt x="154" y="1559"/>
                      <a:pt x="161" y="1570"/>
                    </a:cubicBezTo>
                    <a:cubicBezTo>
                      <a:pt x="271" y="1538"/>
                      <a:pt x="271" y="1538"/>
                      <a:pt x="271" y="1538"/>
                    </a:cubicBezTo>
                    <a:cubicBezTo>
                      <a:pt x="271" y="1538"/>
                      <a:pt x="271" y="1538"/>
                      <a:pt x="271" y="1538"/>
                    </a:cubicBezTo>
                    <a:cubicBezTo>
                      <a:pt x="201" y="1628"/>
                      <a:pt x="201" y="1628"/>
                      <a:pt x="201" y="1628"/>
                    </a:cubicBezTo>
                    <a:cubicBezTo>
                      <a:pt x="209" y="1639"/>
                      <a:pt x="217" y="1649"/>
                      <a:pt x="226" y="1660"/>
                    </a:cubicBezTo>
                    <a:cubicBezTo>
                      <a:pt x="314" y="1533"/>
                      <a:pt x="314" y="1533"/>
                      <a:pt x="314" y="1533"/>
                    </a:cubicBezTo>
                    <a:cubicBezTo>
                      <a:pt x="305" y="1522"/>
                      <a:pt x="298" y="1510"/>
                      <a:pt x="290" y="1499"/>
                    </a:cubicBezTo>
                    <a:close/>
                    <a:moveTo>
                      <a:pt x="147" y="959"/>
                    </a:moveTo>
                    <a:cubicBezTo>
                      <a:pt x="0" y="950"/>
                      <a:pt x="0" y="950"/>
                      <a:pt x="0" y="950"/>
                    </a:cubicBezTo>
                    <a:cubicBezTo>
                      <a:pt x="2" y="926"/>
                      <a:pt x="4" y="902"/>
                      <a:pt x="7" y="878"/>
                    </a:cubicBezTo>
                    <a:cubicBezTo>
                      <a:pt x="13" y="853"/>
                      <a:pt x="27" y="834"/>
                      <a:pt x="51" y="836"/>
                    </a:cubicBezTo>
                    <a:cubicBezTo>
                      <a:pt x="73" y="838"/>
                      <a:pt x="87" y="852"/>
                      <a:pt x="87" y="876"/>
                    </a:cubicBezTo>
                    <a:cubicBezTo>
                      <a:pt x="88" y="876"/>
                      <a:pt x="88" y="876"/>
                      <a:pt x="88" y="876"/>
                    </a:cubicBezTo>
                    <a:cubicBezTo>
                      <a:pt x="93" y="869"/>
                      <a:pt x="99" y="867"/>
                      <a:pt x="108" y="862"/>
                    </a:cubicBezTo>
                    <a:cubicBezTo>
                      <a:pt x="122" y="853"/>
                      <a:pt x="163" y="839"/>
                      <a:pt x="163" y="839"/>
                    </a:cubicBezTo>
                    <a:cubicBezTo>
                      <a:pt x="159" y="853"/>
                      <a:pt x="157" y="866"/>
                      <a:pt x="155" y="879"/>
                    </a:cubicBezTo>
                    <a:cubicBezTo>
                      <a:pt x="155" y="879"/>
                      <a:pt x="132" y="885"/>
                      <a:pt x="121" y="889"/>
                    </a:cubicBezTo>
                    <a:cubicBezTo>
                      <a:pt x="108" y="894"/>
                      <a:pt x="95" y="902"/>
                      <a:pt x="93" y="912"/>
                    </a:cubicBezTo>
                    <a:cubicBezTo>
                      <a:pt x="93" y="914"/>
                      <a:pt x="93" y="917"/>
                      <a:pt x="93" y="918"/>
                    </a:cubicBezTo>
                    <a:cubicBezTo>
                      <a:pt x="150" y="924"/>
                      <a:pt x="150" y="924"/>
                      <a:pt x="150" y="924"/>
                    </a:cubicBezTo>
                    <a:cubicBezTo>
                      <a:pt x="149" y="935"/>
                      <a:pt x="148" y="947"/>
                      <a:pt x="147" y="959"/>
                    </a:cubicBezTo>
                    <a:close/>
                    <a:moveTo>
                      <a:pt x="53" y="875"/>
                    </a:moveTo>
                    <a:cubicBezTo>
                      <a:pt x="41" y="873"/>
                      <a:pt x="33" y="880"/>
                      <a:pt x="31" y="895"/>
                    </a:cubicBezTo>
                    <a:cubicBezTo>
                      <a:pt x="31" y="901"/>
                      <a:pt x="31" y="906"/>
                      <a:pt x="30" y="912"/>
                    </a:cubicBezTo>
                    <a:cubicBezTo>
                      <a:pt x="67" y="916"/>
                      <a:pt x="67" y="916"/>
                      <a:pt x="67" y="916"/>
                    </a:cubicBezTo>
                    <a:cubicBezTo>
                      <a:pt x="67" y="911"/>
                      <a:pt x="68" y="905"/>
                      <a:pt x="68" y="900"/>
                    </a:cubicBezTo>
                    <a:cubicBezTo>
                      <a:pt x="69" y="890"/>
                      <a:pt x="68" y="876"/>
                      <a:pt x="53" y="875"/>
                    </a:cubicBezTo>
                    <a:close/>
                    <a:moveTo>
                      <a:pt x="1430" y="1807"/>
                    </a:moveTo>
                    <a:cubicBezTo>
                      <a:pt x="1496" y="1939"/>
                      <a:pt x="1496" y="1939"/>
                      <a:pt x="1496" y="1939"/>
                    </a:cubicBezTo>
                    <a:cubicBezTo>
                      <a:pt x="1508" y="1933"/>
                      <a:pt x="1520" y="1926"/>
                      <a:pt x="1532" y="1920"/>
                    </a:cubicBezTo>
                    <a:cubicBezTo>
                      <a:pt x="1461" y="1791"/>
                      <a:pt x="1461" y="1791"/>
                      <a:pt x="1461" y="1791"/>
                    </a:cubicBezTo>
                    <a:cubicBezTo>
                      <a:pt x="1451" y="1796"/>
                      <a:pt x="1440" y="1802"/>
                      <a:pt x="1430" y="1807"/>
                    </a:cubicBezTo>
                    <a:close/>
                    <a:moveTo>
                      <a:pt x="1754" y="1532"/>
                    </a:moveTo>
                    <a:cubicBezTo>
                      <a:pt x="1873" y="1618"/>
                      <a:pt x="1873" y="1618"/>
                      <a:pt x="1873" y="1618"/>
                    </a:cubicBezTo>
                    <a:cubicBezTo>
                      <a:pt x="1881" y="1607"/>
                      <a:pt x="1889" y="1595"/>
                      <a:pt x="1896" y="1584"/>
                    </a:cubicBezTo>
                    <a:cubicBezTo>
                      <a:pt x="1774" y="1502"/>
                      <a:pt x="1774" y="1502"/>
                      <a:pt x="1774" y="1502"/>
                    </a:cubicBezTo>
                    <a:cubicBezTo>
                      <a:pt x="1767" y="1512"/>
                      <a:pt x="1760" y="1522"/>
                      <a:pt x="1754" y="1532"/>
                    </a:cubicBezTo>
                    <a:close/>
                    <a:moveTo>
                      <a:pt x="1712" y="1750"/>
                    </a:moveTo>
                    <a:cubicBezTo>
                      <a:pt x="1635" y="1666"/>
                      <a:pt x="1635" y="1666"/>
                      <a:pt x="1635" y="1666"/>
                    </a:cubicBezTo>
                    <a:cubicBezTo>
                      <a:pt x="1627" y="1673"/>
                      <a:pt x="1617" y="1682"/>
                      <a:pt x="1609" y="1689"/>
                    </a:cubicBezTo>
                    <a:cubicBezTo>
                      <a:pt x="1683" y="1776"/>
                      <a:pt x="1683" y="1776"/>
                      <a:pt x="1683" y="1776"/>
                    </a:cubicBezTo>
                    <a:cubicBezTo>
                      <a:pt x="1673" y="1785"/>
                      <a:pt x="1663" y="1793"/>
                      <a:pt x="1653" y="1801"/>
                    </a:cubicBezTo>
                    <a:cubicBezTo>
                      <a:pt x="1673" y="1826"/>
                      <a:pt x="1673" y="1826"/>
                      <a:pt x="1673" y="1826"/>
                    </a:cubicBezTo>
                    <a:cubicBezTo>
                      <a:pt x="1704" y="1801"/>
                      <a:pt x="1734" y="1775"/>
                      <a:pt x="1762" y="1747"/>
                    </a:cubicBezTo>
                    <a:cubicBezTo>
                      <a:pt x="1739" y="1724"/>
                      <a:pt x="1739" y="1724"/>
                      <a:pt x="1739" y="1724"/>
                    </a:cubicBezTo>
                    <a:cubicBezTo>
                      <a:pt x="1731" y="1733"/>
                      <a:pt x="1722" y="1742"/>
                      <a:pt x="1712" y="1750"/>
                    </a:cubicBezTo>
                    <a:close/>
                    <a:moveTo>
                      <a:pt x="807" y="2023"/>
                    </a:moveTo>
                    <a:cubicBezTo>
                      <a:pt x="839" y="1879"/>
                      <a:pt x="839" y="1879"/>
                      <a:pt x="839" y="1879"/>
                    </a:cubicBezTo>
                    <a:cubicBezTo>
                      <a:pt x="828" y="1877"/>
                      <a:pt x="816" y="1874"/>
                      <a:pt x="805" y="1871"/>
                    </a:cubicBezTo>
                    <a:cubicBezTo>
                      <a:pt x="766" y="2013"/>
                      <a:pt x="766" y="2013"/>
                      <a:pt x="766" y="2013"/>
                    </a:cubicBezTo>
                    <a:moveTo>
                      <a:pt x="403" y="1639"/>
                    </a:moveTo>
                    <a:cubicBezTo>
                      <a:pt x="380" y="1662"/>
                      <a:pt x="380" y="1662"/>
                      <a:pt x="380" y="1662"/>
                    </a:cubicBezTo>
                    <a:cubicBezTo>
                      <a:pt x="395" y="1677"/>
                      <a:pt x="411" y="1692"/>
                      <a:pt x="427" y="1706"/>
                    </a:cubicBezTo>
                    <a:cubicBezTo>
                      <a:pt x="352" y="1792"/>
                      <a:pt x="352" y="1792"/>
                      <a:pt x="352" y="1792"/>
                    </a:cubicBezTo>
                    <a:cubicBezTo>
                      <a:pt x="362" y="1800"/>
                      <a:pt x="373" y="1809"/>
                      <a:pt x="383" y="1818"/>
                    </a:cubicBezTo>
                    <a:cubicBezTo>
                      <a:pt x="476" y="1704"/>
                      <a:pt x="476" y="1704"/>
                      <a:pt x="476" y="1704"/>
                    </a:cubicBezTo>
                    <a:cubicBezTo>
                      <a:pt x="450" y="1684"/>
                      <a:pt x="426" y="1662"/>
                      <a:pt x="403" y="1639"/>
                    </a:cubicBezTo>
                    <a:close/>
                    <a:moveTo>
                      <a:pt x="571" y="1771"/>
                    </a:moveTo>
                    <a:cubicBezTo>
                      <a:pt x="554" y="1800"/>
                      <a:pt x="554" y="1800"/>
                      <a:pt x="554" y="1800"/>
                    </a:cubicBezTo>
                    <a:cubicBezTo>
                      <a:pt x="573" y="1811"/>
                      <a:pt x="591" y="1821"/>
                      <a:pt x="610" y="1831"/>
                    </a:cubicBezTo>
                    <a:cubicBezTo>
                      <a:pt x="558" y="1932"/>
                      <a:pt x="558" y="1932"/>
                      <a:pt x="558" y="1932"/>
                    </a:cubicBezTo>
                    <a:cubicBezTo>
                      <a:pt x="570" y="1938"/>
                      <a:pt x="582" y="1945"/>
                      <a:pt x="595" y="1950"/>
                    </a:cubicBezTo>
                    <a:cubicBezTo>
                      <a:pt x="657" y="1817"/>
                      <a:pt x="657" y="1817"/>
                      <a:pt x="657" y="1817"/>
                    </a:cubicBezTo>
                    <a:cubicBezTo>
                      <a:pt x="628" y="1804"/>
                      <a:pt x="599" y="1788"/>
                      <a:pt x="571" y="1771"/>
                    </a:cubicBezTo>
                    <a:close/>
                    <a:moveTo>
                      <a:pt x="41" y="1154"/>
                    </a:moveTo>
                    <a:cubicBezTo>
                      <a:pt x="154" y="1138"/>
                      <a:pt x="154" y="1138"/>
                      <a:pt x="154" y="1138"/>
                    </a:cubicBezTo>
                    <a:cubicBezTo>
                      <a:pt x="153" y="1127"/>
                      <a:pt x="151" y="1114"/>
                      <a:pt x="150" y="1103"/>
                    </a:cubicBezTo>
                    <a:cubicBezTo>
                      <a:pt x="36" y="1114"/>
                      <a:pt x="36" y="1114"/>
                      <a:pt x="36" y="1114"/>
                    </a:cubicBezTo>
                    <a:cubicBezTo>
                      <a:pt x="35" y="1102"/>
                      <a:pt x="34" y="1089"/>
                      <a:pt x="33" y="1076"/>
                    </a:cubicBezTo>
                    <a:cubicBezTo>
                      <a:pt x="1" y="1079"/>
                      <a:pt x="1" y="1079"/>
                      <a:pt x="1" y="1079"/>
                    </a:cubicBezTo>
                    <a:cubicBezTo>
                      <a:pt x="3" y="1119"/>
                      <a:pt x="8" y="1158"/>
                      <a:pt x="15" y="1196"/>
                    </a:cubicBezTo>
                    <a:cubicBezTo>
                      <a:pt x="47" y="1191"/>
                      <a:pt x="47" y="1191"/>
                      <a:pt x="47" y="1191"/>
                    </a:cubicBezTo>
                    <a:cubicBezTo>
                      <a:pt x="45" y="1179"/>
                      <a:pt x="43" y="1166"/>
                      <a:pt x="41" y="1154"/>
                    </a:cubicBezTo>
                    <a:close/>
                    <a:moveTo>
                      <a:pt x="1854" y="447"/>
                    </a:moveTo>
                    <a:cubicBezTo>
                      <a:pt x="1842" y="430"/>
                      <a:pt x="1819" y="425"/>
                      <a:pt x="1802" y="437"/>
                    </a:cubicBezTo>
                    <a:cubicBezTo>
                      <a:pt x="1785" y="449"/>
                      <a:pt x="1781" y="472"/>
                      <a:pt x="1793" y="489"/>
                    </a:cubicBezTo>
                    <a:cubicBezTo>
                      <a:pt x="1804" y="506"/>
                      <a:pt x="1828" y="510"/>
                      <a:pt x="1845" y="499"/>
                    </a:cubicBezTo>
                    <a:cubicBezTo>
                      <a:pt x="1862" y="487"/>
                      <a:pt x="1866" y="464"/>
                      <a:pt x="1854" y="447"/>
                    </a:cubicBezTo>
                    <a:close/>
                    <a:moveTo>
                      <a:pt x="1219" y="37"/>
                    </a:moveTo>
                    <a:cubicBezTo>
                      <a:pt x="1212" y="65"/>
                      <a:pt x="1227" y="78"/>
                      <a:pt x="1242" y="87"/>
                    </a:cubicBezTo>
                    <a:cubicBezTo>
                      <a:pt x="1258" y="96"/>
                      <a:pt x="1275" y="102"/>
                      <a:pt x="1271" y="115"/>
                    </a:cubicBezTo>
                    <a:cubicBezTo>
                      <a:pt x="1268" y="129"/>
                      <a:pt x="1255" y="128"/>
                      <a:pt x="1244" y="125"/>
                    </a:cubicBezTo>
                    <a:cubicBezTo>
                      <a:pt x="1233" y="123"/>
                      <a:pt x="1220" y="116"/>
                      <a:pt x="1212" y="111"/>
                    </a:cubicBezTo>
                    <a:cubicBezTo>
                      <a:pt x="1196" y="136"/>
                      <a:pt x="1196" y="136"/>
                      <a:pt x="1196" y="136"/>
                    </a:cubicBezTo>
                    <a:cubicBezTo>
                      <a:pt x="1209" y="145"/>
                      <a:pt x="1223" y="152"/>
                      <a:pt x="1238" y="156"/>
                    </a:cubicBezTo>
                    <a:cubicBezTo>
                      <a:pt x="1270" y="163"/>
                      <a:pt x="1302" y="157"/>
                      <a:pt x="1311" y="121"/>
                    </a:cubicBezTo>
                    <a:cubicBezTo>
                      <a:pt x="1316" y="101"/>
                      <a:pt x="1309" y="84"/>
                      <a:pt x="1275" y="66"/>
                    </a:cubicBezTo>
                    <a:cubicBezTo>
                      <a:pt x="1259" y="59"/>
                      <a:pt x="1256" y="53"/>
                      <a:pt x="1257" y="47"/>
                    </a:cubicBezTo>
                    <a:cubicBezTo>
                      <a:pt x="1260" y="38"/>
                      <a:pt x="1268" y="33"/>
                      <a:pt x="1286" y="37"/>
                    </a:cubicBezTo>
                    <a:cubicBezTo>
                      <a:pt x="1293" y="39"/>
                      <a:pt x="1306" y="45"/>
                      <a:pt x="1315" y="51"/>
                    </a:cubicBezTo>
                    <a:cubicBezTo>
                      <a:pt x="1332" y="27"/>
                      <a:pt x="1332" y="27"/>
                      <a:pt x="1332" y="27"/>
                    </a:cubicBezTo>
                    <a:cubicBezTo>
                      <a:pt x="1327" y="23"/>
                      <a:pt x="1321" y="20"/>
                      <a:pt x="1316" y="17"/>
                    </a:cubicBezTo>
                    <a:cubicBezTo>
                      <a:pt x="1299" y="13"/>
                      <a:pt x="1282" y="8"/>
                      <a:pt x="1264" y="4"/>
                    </a:cubicBezTo>
                    <a:cubicBezTo>
                      <a:pt x="1244" y="5"/>
                      <a:pt x="1224" y="15"/>
                      <a:pt x="1219" y="37"/>
                    </a:cubicBezTo>
                    <a:close/>
                    <a:moveTo>
                      <a:pt x="1489" y="84"/>
                    </a:moveTo>
                    <a:cubicBezTo>
                      <a:pt x="1506" y="92"/>
                      <a:pt x="1523" y="101"/>
                      <a:pt x="1539" y="110"/>
                    </a:cubicBezTo>
                    <a:cubicBezTo>
                      <a:pt x="1563" y="135"/>
                      <a:pt x="1566" y="169"/>
                      <a:pt x="1551" y="199"/>
                    </a:cubicBezTo>
                    <a:cubicBezTo>
                      <a:pt x="1531" y="238"/>
                      <a:pt x="1488" y="255"/>
                      <a:pt x="1443" y="232"/>
                    </a:cubicBezTo>
                    <a:cubicBezTo>
                      <a:pt x="1399" y="208"/>
                      <a:pt x="1389" y="163"/>
                      <a:pt x="1409" y="125"/>
                    </a:cubicBezTo>
                    <a:cubicBezTo>
                      <a:pt x="1425" y="95"/>
                      <a:pt x="1455" y="78"/>
                      <a:pt x="1489" y="84"/>
                    </a:cubicBezTo>
                    <a:close/>
                    <a:moveTo>
                      <a:pt x="1444" y="144"/>
                    </a:moveTo>
                    <a:cubicBezTo>
                      <a:pt x="1429" y="172"/>
                      <a:pt x="1438" y="194"/>
                      <a:pt x="1458" y="204"/>
                    </a:cubicBezTo>
                    <a:cubicBezTo>
                      <a:pt x="1477" y="215"/>
                      <a:pt x="1500" y="210"/>
                      <a:pt x="1515" y="181"/>
                    </a:cubicBezTo>
                    <a:cubicBezTo>
                      <a:pt x="1530" y="152"/>
                      <a:pt x="1522" y="130"/>
                      <a:pt x="1502" y="120"/>
                    </a:cubicBezTo>
                    <a:cubicBezTo>
                      <a:pt x="1482" y="110"/>
                      <a:pt x="1459" y="115"/>
                      <a:pt x="1444" y="144"/>
                    </a:cubicBezTo>
                    <a:close/>
                    <a:moveTo>
                      <a:pt x="1869" y="714"/>
                    </a:moveTo>
                    <a:cubicBezTo>
                      <a:pt x="2008" y="665"/>
                      <a:pt x="2008" y="665"/>
                      <a:pt x="2008" y="665"/>
                    </a:cubicBezTo>
                    <a:cubicBezTo>
                      <a:pt x="2004" y="652"/>
                      <a:pt x="1999" y="639"/>
                      <a:pt x="1993" y="627"/>
                    </a:cubicBezTo>
                    <a:cubicBezTo>
                      <a:pt x="1857" y="681"/>
                      <a:pt x="1857" y="681"/>
                      <a:pt x="1857" y="681"/>
                    </a:cubicBezTo>
                    <a:cubicBezTo>
                      <a:pt x="1861" y="692"/>
                      <a:pt x="1866" y="704"/>
                      <a:pt x="1869" y="714"/>
                    </a:cubicBezTo>
                    <a:close/>
                    <a:moveTo>
                      <a:pt x="1664" y="387"/>
                    </a:moveTo>
                    <a:cubicBezTo>
                      <a:pt x="1687" y="364"/>
                      <a:pt x="1687" y="364"/>
                      <a:pt x="1687" y="364"/>
                    </a:cubicBezTo>
                    <a:cubicBezTo>
                      <a:pt x="1672" y="349"/>
                      <a:pt x="1656" y="334"/>
                      <a:pt x="1640" y="320"/>
                    </a:cubicBezTo>
                    <a:cubicBezTo>
                      <a:pt x="1715" y="234"/>
                      <a:pt x="1715" y="234"/>
                      <a:pt x="1715" y="234"/>
                    </a:cubicBezTo>
                    <a:cubicBezTo>
                      <a:pt x="1705" y="226"/>
                      <a:pt x="1694" y="217"/>
                      <a:pt x="1684" y="208"/>
                    </a:cubicBezTo>
                    <a:cubicBezTo>
                      <a:pt x="1592" y="322"/>
                      <a:pt x="1592" y="322"/>
                      <a:pt x="1592" y="322"/>
                    </a:cubicBezTo>
                    <a:cubicBezTo>
                      <a:pt x="1617" y="342"/>
                      <a:pt x="1641" y="364"/>
                      <a:pt x="1664" y="387"/>
                    </a:cubicBezTo>
                    <a:close/>
                    <a:moveTo>
                      <a:pt x="527" y="110"/>
                    </a:moveTo>
                    <a:cubicBezTo>
                      <a:pt x="543" y="101"/>
                      <a:pt x="560" y="92"/>
                      <a:pt x="577" y="84"/>
                    </a:cubicBezTo>
                    <a:cubicBezTo>
                      <a:pt x="611" y="78"/>
                      <a:pt x="642" y="95"/>
                      <a:pt x="657" y="125"/>
                    </a:cubicBezTo>
                    <a:cubicBezTo>
                      <a:pt x="677" y="163"/>
                      <a:pt x="668" y="208"/>
                      <a:pt x="623" y="232"/>
                    </a:cubicBezTo>
                    <a:cubicBezTo>
                      <a:pt x="578" y="255"/>
                      <a:pt x="536" y="238"/>
                      <a:pt x="516" y="199"/>
                    </a:cubicBezTo>
                    <a:cubicBezTo>
                      <a:pt x="500" y="169"/>
                      <a:pt x="503" y="135"/>
                      <a:pt x="527" y="110"/>
                    </a:cubicBezTo>
                    <a:close/>
                    <a:moveTo>
                      <a:pt x="551" y="181"/>
                    </a:moveTo>
                    <a:cubicBezTo>
                      <a:pt x="566" y="210"/>
                      <a:pt x="589" y="215"/>
                      <a:pt x="609" y="204"/>
                    </a:cubicBezTo>
                    <a:cubicBezTo>
                      <a:pt x="628" y="194"/>
                      <a:pt x="637" y="172"/>
                      <a:pt x="622" y="144"/>
                    </a:cubicBezTo>
                    <a:cubicBezTo>
                      <a:pt x="607" y="115"/>
                      <a:pt x="584" y="110"/>
                      <a:pt x="564" y="120"/>
                    </a:cubicBezTo>
                    <a:cubicBezTo>
                      <a:pt x="545" y="130"/>
                      <a:pt x="536" y="152"/>
                      <a:pt x="551" y="181"/>
                    </a:cubicBezTo>
                    <a:close/>
                    <a:moveTo>
                      <a:pt x="1033" y="1935"/>
                    </a:moveTo>
                    <a:cubicBezTo>
                      <a:pt x="1013" y="1935"/>
                      <a:pt x="996" y="1952"/>
                      <a:pt x="996" y="1973"/>
                    </a:cubicBezTo>
                    <a:cubicBezTo>
                      <a:pt x="996" y="1994"/>
                      <a:pt x="1013" y="2010"/>
                      <a:pt x="1033" y="2010"/>
                    </a:cubicBezTo>
                    <a:cubicBezTo>
                      <a:pt x="1054" y="2010"/>
                      <a:pt x="1071" y="1994"/>
                      <a:pt x="1071" y="1973"/>
                    </a:cubicBezTo>
                    <a:cubicBezTo>
                      <a:pt x="1071" y="1952"/>
                      <a:pt x="1054" y="1935"/>
                      <a:pt x="1033" y="1935"/>
                    </a:cubicBezTo>
                    <a:close/>
                    <a:moveTo>
                      <a:pt x="744" y="63"/>
                    </a:moveTo>
                    <a:cubicBezTo>
                      <a:pt x="751" y="91"/>
                      <a:pt x="770" y="95"/>
                      <a:pt x="788" y="96"/>
                    </a:cubicBezTo>
                    <a:cubicBezTo>
                      <a:pt x="806" y="97"/>
                      <a:pt x="823" y="94"/>
                      <a:pt x="827" y="107"/>
                    </a:cubicBezTo>
                    <a:cubicBezTo>
                      <a:pt x="830" y="121"/>
                      <a:pt x="818" y="126"/>
                      <a:pt x="807" y="129"/>
                    </a:cubicBezTo>
                    <a:cubicBezTo>
                      <a:pt x="797" y="132"/>
                      <a:pt x="781" y="132"/>
                      <a:pt x="772" y="131"/>
                    </a:cubicBezTo>
                    <a:cubicBezTo>
                      <a:pt x="770" y="161"/>
                      <a:pt x="770" y="161"/>
                      <a:pt x="770" y="161"/>
                    </a:cubicBezTo>
                    <a:cubicBezTo>
                      <a:pt x="785" y="163"/>
                      <a:pt x="801" y="162"/>
                      <a:pt x="816" y="159"/>
                    </a:cubicBezTo>
                    <a:cubicBezTo>
                      <a:pt x="848" y="151"/>
                      <a:pt x="873" y="130"/>
                      <a:pt x="865" y="94"/>
                    </a:cubicBezTo>
                    <a:cubicBezTo>
                      <a:pt x="860" y="74"/>
                      <a:pt x="846" y="62"/>
                      <a:pt x="807" y="63"/>
                    </a:cubicBezTo>
                    <a:cubicBezTo>
                      <a:pt x="790" y="63"/>
                      <a:pt x="784" y="59"/>
                      <a:pt x="783" y="54"/>
                    </a:cubicBezTo>
                    <a:cubicBezTo>
                      <a:pt x="780" y="44"/>
                      <a:pt x="785" y="36"/>
                      <a:pt x="803" y="32"/>
                    </a:cubicBezTo>
                    <a:cubicBezTo>
                      <a:pt x="811" y="30"/>
                      <a:pt x="825" y="29"/>
                      <a:pt x="835" y="30"/>
                    </a:cubicBezTo>
                    <a:cubicBezTo>
                      <a:pt x="839" y="1"/>
                      <a:pt x="839" y="1"/>
                      <a:pt x="839" y="1"/>
                    </a:cubicBezTo>
                    <a:cubicBezTo>
                      <a:pt x="833" y="0"/>
                      <a:pt x="826" y="0"/>
                      <a:pt x="820" y="0"/>
                    </a:cubicBezTo>
                    <a:cubicBezTo>
                      <a:pt x="803" y="4"/>
                      <a:pt x="786" y="8"/>
                      <a:pt x="770" y="12"/>
                    </a:cubicBezTo>
                    <a:cubicBezTo>
                      <a:pt x="752" y="23"/>
                      <a:pt x="738" y="40"/>
                      <a:pt x="744" y="63"/>
                    </a:cubicBezTo>
                    <a:close/>
                    <a:moveTo>
                      <a:pt x="421" y="370"/>
                    </a:moveTo>
                    <a:cubicBezTo>
                      <a:pt x="353" y="299"/>
                      <a:pt x="353" y="299"/>
                      <a:pt x="353" y="299"/>
                    </a:cubicBezTo>
                    <a:cubicBezTo>
                      <a:pt x="461" y="334"/>
                      <a:pt x="461" y="334"/>
                      <a:pt x="461" y="334"/>
                    </a:cubicBezTo>
                    <a:cubicBezTo>
                      <a:pt x="471" y="326"/>
                      <a:pt x="481" y="317"/>
                      <a:pt x="492" y="309"/>
                    </a:cubicBezTo>
                    <a:cubicBezTo>
                      <a:pt x="404" y="192"/>
                      <a:pt x="404" y="192"/>
                      <a:pt x="404" y="192"/>
                    </a:cubicBezTo>
                    <a:cubicBezTo>
                      <a:pt x="394" y="199"/>
                      <a:pt x="384" y="207"/>
                      <a:pt x="374" y="215"/>
                    </a:cubicBezTo>
                    <a:cubicBezTo>
                      <a:pt x="435" y="290"/>
                      <a:pt x="435" y="290"/>
                      <a:pt x="435" y="290"/>
                    </a:cubicBezTo>
                    <a:cubicBezTo>
                      <a:pt x="329" y="255"/>
                      <a:pt x="329" y="255"/>
                      <a:pt x="329" y="255"/>
                    </a:cubicBezTo>
                    <a:cubicBezTo>
                      <a:pt x="317" y="266"/>
                      <a:pt x="305" y="278"/>
                      <a:pt x="293" y="290"/>
                    </a:cubicBezTo>
                    <a:cubicBezTo>
                      <a:pt x="398" y="392"/>
                      <a:pt x="398" y="392"/>
                      <a:pt x="398" y="392"/>
                    </a:cubicBezTo>
                    <a:cubicBezTo>
                      <a:pt x="406" y="385"/>
                      <a:pt x="413" y="377"/>
                      <a:pt x="421" y="370"/>
                    </a:cubicBezTo>
                    <a:close/>
                    <a:moveTo>
                      <a:pt x="212" y="447"/>
                    </a:moveTo>
                    <a:cubicBezTo>
                      <a:pt x="201" y="464"/>
                      <a:pt x="205" y="487"/>
                      <a:pt x="222" y="499"/>
                    </a:cubicBezTo>
                    <a:cubicBezTo>
                      <a:pt x="239" y="510"/>
                      <a:pt x="262" y="506"/>
                      <a:pt x="274" y="489"/>
                    </a:cubicBezTo>
                    <a:cubicBezTo>
                      <a:pt x="286" y="472"/>
                      <a:pt x="281" y="449"/>
                      <a:pt x="264" y="437"/>
                    </a:cubicBezTo>
                    <a:cubicBezTo>
                      <a:pt x="247" y="425"/>
                      <a:pt x="224" y="430"/>
                      <a:pt x="212" y="447"/>
                    </a:cubicBezTo>
                    <a:close/>
                    <a:moveTo>
                      <a:pt x="1033" y="16"/>
                    </a:moveTo>
                    <a:cubicBezTo>
                      <a:pt x="1013" y="16"/>
                      <a:pt x="996" y="32"/>
                      <a:pt x="996" y="53"/>
                    </a:cubicBezTo>
                    <a:cubicBezTo>
                      <a:pt x="996" y="74"/>
                      <a:pt x="1013" y="90"/>
                      <a:pt x="1033" y="90"/>
                    </a:cubicBezTo>
                    <a:cubicBezTo>
                      <a:pt x="1054" y="90"/>
                      <a:pt x="1071" y="74"/>
                      <a:pt x="1071" y="53"/>
                    </a:cubicBezTo>
                    <a:cubicBezTo>
                      <a:pt x="1071" y="32"/>
                      <a:pt x="1054" y="16"/>
                      <a:pt x="1033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</p:grpSp>
      </p:grpSp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 bwMode="white">
          <a:xfrm>
            <a:off x="2784000" y="1835001"/>
            <a:ext cx="8160000" cy="1470025"/>
          </a:xfrm>
        </p:spPr>
        <p:txBody>
          <a:bodyPr anchor="t" anchorCtr="0">
            <a:norm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 hasCustomPrompt="1"/>
          </p:nvPr>
        </p:nvSpPr>
        <p:spPr bwMode="white">
          <a:xfrm>
            <a:off x="2784000" y="3789040"/>
            <a:ext cx="8160000" cy="288000"/>
          </a:xfrm>
        </p:spPr>
        <p:txBody>
          <a:bodyPr anchor="b"/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Presenting author (bold), other authors</a:t>
            </a:r>
          </a:p>
        </p:txBody>
      </p:sp>
      <p:sp>
        <p:nvSpPr>
          <p:cNvPr id="17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3536000" y="7534800"/>
            <a:ext cx="48000" cy="36000"/>
          </a:xfrm>
        </p:spPr>
        <p:txBody>
          <a:bodyPr/>
          <a:lstStyle>
            <a:lvl1pPr>
              <a:defRPr sz="100">
                <a:solidFill>
                  <a:srgbClr val="211C1C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7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3536000" y="7534800"/>
            <a:ext cx="48000" cy="36000"/>
          </a:xfrm>
        </p:spPr>
        <p:txBody>
          <a:bodyPr/>
          <a:lstStyle>
            <a:lvl1pPr>
              <a:defRPr sz="100">
                <a:solidFill>
                  <a:srgbClr val="211C1C"/>
                </a:solidFill>
              </a:defRPr>
            </a:lvl1pPr>
          </a:lstStyle>
          <a:p>
            <a:fld id="{1336C48C-F87C-4E4B-81EF-5027B17D1F6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4" name="Freeform 57"/>
          <p:cNvSpPr>
            <a:spLocks noEditPoints="1"/>
          </p:cNvSpPr>
          <p:nvPr userDrawn="1"/>
        </p:nvSpPr>
        <p:spPr bwMode="auto">
          <a:xfrm>
            <a:off x="1722969" y="708025"/>
            <a:ext cx="2510367" cy="209550"/>
          </a:xfrm>
          <a:custGeom>
            <a:avLst/>
            <a:gdLst>
              <a:gd name="T0" fmla="*/ 3083 w 5938"/>
              <a:gd name="T1" fmla="*/ 304 h 658"/>
              <a:gd name="T2" fmla="*/ 2597 w 5938"/>
              <a:gd name="T3" fmla="*/ 32 h 658"/>
              <a:gd name="T4" fmla="*/ 2895 w 5938"/>
              <a:gd name="T5" fmla="*/ 449 h 658"/>
              <a:gd name="T6" fmla="*/ 3522 w 5938"/>
              <a:gd name="T7" fmla="*/ 421 h 658"/>
              <a:gd name="T8" fmla="*/ 3433 w 5938"/>
              <a:gd name="T9" fmla="*/ 317 h 658"/>
              <a:gd name="T10" fmla="*/ 3359 w 5938"/>
              <a:gd name="T11" fmla="*/ 488 h 658"/>
              <a:gd name="T12" fmla="*/ 3186 w 5938"/>
              <a:gd name="T13" fmla="*/ 237 h 658"/>
              <a:gd name="T14" fmla="*/ 3445 w 5938"/>
              <a:gd name="T15" fmla="*/ 180 h 658"/>
              <a:gd name="T16" fmla="*/ 3598 w 5938"/>
              <a:gd name="T17" fmla="*/ 464 h 658"/>
              <a:gd name="T18" fmla="*/ 3716 w 5938"/>
              <a:gd name="T19" fmla="*/ 172 h 658"/>
              <a:gd name="T20" fmla="*/ 3681 w 5938"/>
              <a:gd name="T21" fmla="*/ 106 h 658"/>
              <a:gd name="T22" fmla="*/ 3968 w 5938"/>
              <a:gd name="T23" fmla="*/ 212 h 658"/>
              <a:gd name="T24" fmla="*/ 4012 w 5938"/>
              <a:gd name="T25" fmla="*/ 188 h 658"/>
              <a:gd name="T26" fmla="*/ 3838 w 5938"/>
              <a:gd name="T27" fmla="*/ 257 h 658"/>
              <a:gd name="T28" fmla="*/ 4319 w 5938"/>
              <a:gd name="T29" fmla="*/ 180 h 658"/>
              <a:gd name="T30" fmla="*/ 4436 w 5938"/>
              <a:gd name="T31" fmla="*/ 389 h 658"/>
              <a:gd name="T32" fmla="*/ 4703 w 5938"/>
              <a:gd name="T33" fmla="*/ 488 h 658"/>
              <a:gd name="T34" fmla="*/ 4519 w 5938"/>
              <a:gd name="T35" fmla="*/ 244 h 658"/>
              <a:gd name="T36" fmla="*/ 4636 w 5938"/>
              <a:gd name="T37" fmla="*/ 254 h 658"/>
              <a:gd name="T38" fmla="*/ 4634 w 5938"/>
              <a:gd name="T39" fmla="*/ 296 h 658"/>
              <a:gd name="T40" fmla="*/ 4842 w 5938"/>
              <a:gd name="T41" fmla="*/ 401 h 658"/>
              <a:gd name="T42" fmla="*/ 5017 w 5938"/>
              <a:gd name="T43" fmla="*/ 274 h 658"/>
              <a:gd name="T44" fmla="*/ 4863 w 5938"/>
              <a:gd name="T45" fmla="*/ 485 h 658"/>
              <a:gd name="T46" fmla="*/ 5074 w 5938"/>
              <a:gd name="T47" fmla="*/ 464 h 658"/>
              <a:gd name="T48" fmla="*/ 5074 w 5938"/>
              <a:gd name="T49" fmla="*/ 214 h 658"/>
              <a:gd name="T50" fmla="*/ 5223 w 5938"/>
              <a:gd name="T51" fmla="*/ 56 h 658"/>
              <a:gd name="T52" fmla="*/ 5456 w 5938"/>
              <a:gd name="T53" fmla="*/ 445 h 658"/>
              <a:gd name="T54" fmla="*/ 5294 w 5938"/>
              <a:gd name="T55" fmla="*/ 229 h 658"/>
              <a:gd name="T56" fmla="*/ 5508 w 5938"/>
              <a:gd name="T57" fmla="*/ 229 h 658"/>
              <a:gd name="T58" fmla="*/ 5753 w 5938"/>
              <a:gd name="T59" fmla="*/ 188 h 658"/>
              <a:gd name="T60" fmla="*/ 5802 w 5938"/>
              <a:gd name="T61" fmla="*/ 188 h 658"/>
              <a:gd name="T62" fmla="*/ 5598 w 5938"/>
              <a:gd name="T63" fmla="*/ 617 h 658"/>
              <a:gd name="T64" fmla="*/ 552 w 5938"/>
              <a:gd name="T65" fmla="*/ 34 h 658"/>
              <a:gd name="T66" fmla="*/ 63 w 5938"/>
              <a:gd name="T67" fmla="*/ 328 h 658"/>
              <a:gd name="T68" fmla="*/ 227 w 5938"/>
              <a:gd name="T69" fmla="*/ 62 h 658"/>
              <a:gd name="T70" fmla="*/ 437 w 5938"/>
              <a:gd name="T71" fmla="*/ 137 h 658"/>
              <a:gd name="T72" fmla="*/ 756 w 5938"/>
              <a:gd name="T73" fmla="*/ 407 h 658"/>
              <a:gd name="T74" fmla="*/ 540 w 5938"/>
              <a:gd name="T75" fmla="*/ 210 h 658"/>
              <a:gd name="T76" fmla="*/ 667 w 5938"/>
              <a:gd name="T77" fmla="*/ 229 h 658"/>
              <a:gd name="T78" fmla="*/ 845 w 5938"/>
              <a:gd name="T79" fmla="*/ 412 h 658"/>
              <a:gd name="T80" fmla="*/ 934 w 5938"/>
              <a:gd name="T81" fmla="*/ 173 h 658"/>
              <a:gd name="T82" fmla="*/ 1035 w 5938"/>
              <a:gd name="T83" fmla="*/ 281 h 658"/>
              <a:gd name="T84" fmla="*/ 1001 w 5938"/>
              <a:gd name="T85" fmla="*/ 485 h 658"/>
              <a:gd name="T86" fmla="*/ 1392 w 5938"/>
              <a:gd name="T87" fmla="*/ 313 h 658"/>
              <a:gd name="T88" fmla="*/ 1292 w 5938"/>
              <a:gd name="T89" fmla="*/ 306 h 658"/>
              <a:gd name="T90" fmla="*/ 1436 w 5938"/>
              <a:gd name="T91" fmla="*/ 350 h 658"/>
              <a:gd name="T92" fmla="*/ 1622 w 5938"/>
              <a:gd name="T93" fmla="*/ 456 h 658"/>
              <a:gd name="T94" fmla="*/ 1939 w 5938"/>
              <a:gd name="T95" fmla="*/ 485 h 658"/>
              <a:gd name="T96" fmla="*/ 1782 w 5938"/>
              <a:gd name="T97" fmla="*/ 59 h 658"/>
              <a:gd name="T98" fmla="*/ 2024 w 5938"/>
              <a:gd name="T99" fmla="*/ 181 h 658"/>
              <a:gd name="T100" fmla="*/ 1972 w 5938"/>
              <a:gd name="T101" fmla="*/ 485 h 658"/>
              <a:gd name="T102" fmla="*/ 1894 w 5938"/>
              <a:gd name="T103" fmla="*/ 263 h 658"/>
              <a:gd name="T104" fmla="*/ 2295 w 5938"/>
              <a:gd name="T105" fmla="*/ 493 h 658"/>
              <a:gd name="T106" fmla="*/ 2302 w 5938"/>
              <a:gd name="T107" fmla="*/ 99 h 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938" h="658">
                <a:moveTo>
                  <a:pt x="2966" y="32"/>
                </a:moveTo>
                <a:cubicBezTo>
                  <a:pt x="3155" y="32"/>
                  <a:pt x="3155" y="32"/>
                  <a:pt x="3155" y="32"/>
                </a:cubicBezTo>
                <a:cubicBezTo>
                  <a:pt x="3155" y="60"/>
                  <a:pt x="3155" y="60"/>
                  <a:pt x="3155" y="60"/>
                </a:cubicBezTo>
                <a:cubicBezTo>
                  <a:pt x="3150" y="60"/>
                  <a:pt x="3150" y="60"/>
                  <a:pt x="3150" y="60"/>
                </a:cubicBezTo>
                <a:cubicBezTo>
                  <a:pt x="3092" y="60"/>
                  <a:pt x="3083" y="86"/>
                  <a:pt x="3083" y="121"/>
                </a:cubicBezTo>
                <a:cubicBezTo>
                  <a:pt x="3083" y="304"/>
                  <a:pt x="3083" y="304"/>
                  <a:pt x="3083" y="304"/>
                </a:cubicBezTo>
                <a:cubicBezTo>
                  <a:pt x="3083" y="467"/>
                  <a:pt x="2964" y="498"/>
                  <a:pt x="2877" y="498"/>
                </a:cubicBezTo>
                <a:cubicBezTo>
                  <a:pt x="2745" y="498"/>
                  <a:pt x="2661" y="441"/>
                  <a:pt x="2661" y="328"/>
                </a:cubicBezTo>
                <a:cubicBezTo>
                  <a:pt x="2661" y="110"/>
                  <a:pt x="2661" y="110"/>
                  <a:pt x="2661" y="110"/>
                </a:cubicBezTo>
                <a:cubicBezTo>
                  <a:pt x="2661" y="73"/>
                  <a:pt x="2651" y="60"/>
                  <a:pt x="2610" y="60"/>
                </a:cubicBezTo>
                <a:cubicBezTo>
                  <a:pt x="2597" y="60"/>
                  <a:pt x="2597" y="60"/>
                  <a:pt x="2597" y="60"/>
                </a:cubicBezTo>
                <a:cubicBezTo>
                  <a:pt x="2597" y="32"/>
                  <a:pt x="2597" y="32"/>
                  <a:pt x="2597" y="32"/>
                </a:cubicBezTo>
                <a:cubicBezTo>
                  <a:pt x="2827" y="32"/>
                  <a:pt x="2827" y="32"/>
                  <a:pt x="2827" y="32"/>
                </a:cubicBezTo>
                <a:cubicBezTo>
                  <a:pt x="2827" y="60"/>
                  <a:pt x="2827" y="60"/>
                  <a:pt x="2827" y="60"/>
                </a:cubicBezTo>
                <a:cubicBezTo>
                  <a:pt x="2814" y="60"/>
                  <a:pt x="2814" y="60"/>
                  <a:pt x="2814" y="60"/>
                </a:cubicBezTo>
                <a:cubicBezTo>
                  <a:pt x="2784" y="60"/>
                  <a:pt x="2762" y="74"/>
                  <a:pt x="2762" y="110"/>
                </a:cubicBezTo>
                <a:cubicBezTo>
                  <a:pt x="2762" y="328"/>
                  <a:pt x="2762" y="328"/>
                  <a:pt x="2762" y="328"/>
                </a:cubicBezTo>
                <a:cubicBezTo>
                  <a:pt x="2762" y="418"/>
                  <a:pt x="2828" y="449"/>
                  <a:pt x="2895" y="449"/>
                </a:cubicBezTo>
                <a:cubicBezTo>
                  <a:pt x="2991" y="449"/>
                  <a:pt x="3039" y="394"/>
                  <a:pt x="3039" y="314"/>
                </a:cubicBezTo>
                <a:cubicBezTo>
                  <a:pt x="3039" y="136"/>
                  <a:pt x="3039" y="136"/>
                  <a:pt x="3039" y="136"/>
                </a:cubicBezTo>
                <a:cubicBezTo>
                  <a:pt x="3039" y="84"/>
                  <a:pt x="3024" y="60"/>
                  <a:pt x="2979" y="60"/>
                </a:cubicBezTo>
                <a:cubicBezTo>
                  <a:pt x="2966" y="60"/>
                  <a:pt x="2966" y="60"/>
                  <a:pt x="2966" y="60"/>
                </a:cubicBezTo>
                <a:lnTo>
                  <a:pt x="2966" y="32"/>
                </a:lnTo>
                <a:close/>
                <a:moveTo>
                  <a:pt x="3522" y="421"/>
                </a:moveTo>
                <a:cubicBezTo>
                  <a:pt x="3522" y="457"/>
                  <a:pt x="3535" y="464"/>
                  <a:pt x="3564" y="464"/>
                </a:cubicBezTo>
                <a:cubicBezTo>
                  <a:pt x="3564" y="488"/>
                  <a:pt x="3564" y="488"/>
                  <a:pt x="3564" y="488"/>
                </a:cubicBezTo>
                <a:cubicBezTo>
                  <a:pt x="3391" y="488"/>
                  <a:pt x="3391" y="488"/>
                  <a:pt x="3391" y="488"/>
                </a:cubicBezTo>
                <a:cubicBezTo>
                  <a:pt x="3391" y="464"/>
                  <a:pt x="3391" y="464"/>
                  <a:pt x="3391" y="464"/>
                </a:cubicBezTo>
                <a:cubicBezTo>
                  <a:pt x="3421" y="462"/>
                  <a:pt x="3433" y="441"/>
                  <a:pt x="3433" y="381"/>
                </a:cubicBezTo>
                <a:cubicBezTo>
                  <a:pt x="3433" y="317"/>
                  <a:pt x="3433" y="317"/>
                  <a:pt x="3433" y="317"/>
                </a:cubicBezTo>
                <a:cubicBezTo>
                  <a:pt x="3433" y="259"/>
                  <a:pt x="3417" y="236"/>
                  <a:pt x="3387" y="236"/>
                </a:cubicBezTo>
                <a:cubicBezTo>
                  <a:pt x="3364" y="236"/>
                  <a:pt x="3340" y="247"/>
                  <a:pt x="3309" y="268"/>
                </a:cubicBezTo>
                <a:cubicBezTo>
                  <a:pt x="3309" y="417"/>
                  <a:pt x="3309" y="417"/>
                  <a:pt x="3309" y="417"/>
                </a:cubicBezTo>
                <a:cubicBezTo>
                  <a:pt x="3309" y="450"/>
                  <a:pt x="3323" y="464"/>
                  <a:pt x="3353" y="464"/>
                </a:cubicBezTo>
                <a:cubicBezTo>
                  <a:pt x="3359" y="464"/>
                  <a:pt x="3359" y="464"/>
                  <a:pt x="3359" y="464"/>
                </a:cubicBezTo>
                <a:cubicBezTo>
                  <a:pt x="3359" y="488"/>
                  <a:pt x="3359" y="488"/>
                  <a:pt x="3359" y="488"/>
                </a:cubicBezTo>
                <a:cubicBezTo>
                  <a:pt x="3174" y="488"/>
                  <a:pt x="3174" y="488"/>
                  <a:pt x="3174" y="488"/>
                </a:cubicBezTo>
                <a:cubicBezTo>
                  <a:pt x="3174" y="464"/>
                  <a:pt x="3174" y="464"/>
                  <a:pt x="3174" y="464"/>
                </a:cubicBezTo>
                <a:cubicBezTo>
                  <a:pt x="3178" y="464"/>
                  <a:pt x="3178" y="464"/>
                  <a:pt x="3178" y="464"/>
                </a:cubicBezTo>
                <a:cubicBezTo>
                  <a:pt x="3209" y="464"/>
                  <a:pt x="3220" y="451"/>
                  <a:pt x="3220" y="413"/>
                </a:cubicBezTo>
                <a:cubicBezTo>
                  <a:pt x="3220" y="270"/>
                  <a:pt x="3220" y="270"/>
                  <a:pt x="3220" y="270"/>
                </a:cubicBezTo>
                <a:cubicBezTo>
                  <a:pt x="3220" y="254"/>
                  <a:pt x="3211" y="244"/>
                  <a:pt x="3186" y="237"/>
                </a:cubicBezTo>
                <a:cubicBezTo>
                  <a:pt x="3170" y="232"/>
                  <a:pt x="3170" y="232"/>
                  <a:pt x="3170" y="232"/>
                </a:cubicBezTo>
                <a:cubicBezTo>
                  <a:pt x="3170" y="215"/>
                  <a:pt x="3170" y="215"/>
                  <a:pt x="3170" y="215"/>
                </a:cubicBezTo>
                <a:cubicBezTo>
                  <a:pt x="3296" y="172"/>
                  <a:pt x="3296" y="172"/>
                  <a:pt x="3296" y="172"/>
                </a:cubicBezTo>
                <a:cubicBezTo>
                  <a:pt x="3309" y="172"/>
                  <a:pt x="3309" y="172"/>
                  <a:pt x="3309" y="172"/>
                </a:cubicBezTo>
                <a:cubicBezTo>
                  <a:pt x="3309" y="238"/>
                  <a:pt x="3309" y="238"/>
                  <a:pt x="3309" y="238"/>
                </a:cubicBezTo>
                <a:cubicBezTo>
                  <a:pt x="3363" y="202"/>
                  <a:pt x="3410" y="180"/>
                  <a:pt x="3445" y="180"/>
                </a:cubicBezTo>
                <a:cubicBezTo>
                  <a:pt x="3499" y="180"/>
                  <a:pt x="3522" y="219"/>
                  <a:pt x="3522" y="306"/>
                </a:cubicBezTo>
                <a:lnTo>
                  <a:pt x="3522" y="421"/>
                </a:lnTo>
                <a:close/>
                <a:moveTo>
                  <a:pt x="3774" y="488"/>
                </a:moveTo>
                <a:cubicBezTo>
                  <a:pt x="3590" y="488"/>
                  <a:pt x="3590" y="488"/>
                  <a:pt x="3590" y="488"/>
                </a:cubicBezTo>
                <a:cubicBezTo>
                  <a:pt x="3590" y="464"/>
                  <a:pt x="3590" y="464"/>
                  <a:pt x="3590" y="464"/>
                </a:cubicBezTo>
                <a:cubicBezTo>
                  <a:pt x="3598" y="464"/>
                  <a:pt x="3598" y="464"/>
                  <a:pt x="3598" y="464"/>
                </a:cubicBezTo>
                <a:cubicBezTo>
                  <a:pt x="3628" y="464"/>
                  <a:pt x="3639" y="451"/>
                  <a:pt x="3639" y="413"/>
                </a:cubicBezTo>
                <a:cubicBezTo>
                  <a:pt x="3639" y="272"/>
                  <a:pt x="3639" y="272"/>
                  <a:pt x="3639" y="272"/>
                </a:cubicBezTo>
                <a:cubicBezTo>
                  <a:pt x="3639" y="253"/>
                  <a:pt x="3635" y="248"/>
                  <a:pt x="3614" y="240"/>
                </a:cubicBezTo>
                <a:cubicBezTo>
                  <a:pt x="3590" y="232"/>
                  <a:pt x="3590" y="232"/>
                  <a:pt x="3590" y="232"/>
                </a:cubicBezTo>
                <a:cubicBezTo>
                  <a:pt x="3590" y="214"/>
                  <a:pt x="3590" y="214"/>
                  <a:pt x="3590" y="214"/>
                </a:cubicBezTo>
                <a:cubicBezTo>
                  <a:pt x="3716" y="172"/>
                  <a:pt x="3716" y="172"/>
                  <a:pt x="3716" y="172"/>
                </a:cubicBezTo>
                <a:cubicBezTo>
                  <a:pt x="3729" y="172"/>
                  <a:pt x="3729" y="172"/>
                  <a:pt x="3729" y="172"/>
                </a:cubicBezTo>
                <a:cubicBezTo>
                  <a:pt x="3729" y="418"/>
                  <a:pt x="3729" y="418"/>
                  <a:pt x="3729" y="418"/>
                </a:cubicBezTo>
                <a:cubicBezTo>
                  <a:pt x="3729" y="448"/>
                  <a:pt x="3741" y="464"/>
                  <a:pt x="3774" y="464"/>
                </a:cubicBezTo>
                <a:lnTo>
                  <a:pt x="3774" y="488"/>
                </a:lnTo>
                <a:close/>
                <a:moveTo>
                  <a:pt x="3739" y="56"/>
                </a:moveTo>
                <a:cubicBezTo>
                  <a:pt x="3739" y="85"/>
                  <a:pt x="3711" y="106"/>
                  <a:pt x="3681" y="106"/>
                </a:cubicBezTo>
                <a:cubicBezTo>
                  <a:pt x="3647" y="106"/>
                  <a:pt x="3623" y="84"/>
                  <a:pt x="3623" y="56"/>
                </a:cubicBezTo>
                <a:cubicBezTo>
                  <a:pt x="3623" y="29"/>
                  <a:pt x="3650" y="6"/>
                  <a:pt x="3681" y="6"/>
                </a:cubicBezTo>
                <a:cubicBezTo>
                  <a:pt x="3715" y="6"/>
                  <a:pt x="3739" y="28"/>
                  <a:pt x="3739" y="56"/>
                </a:cubicBezTo>
                <a:close/>
                <a:moveTo>
                  <a:pt x="3782" y="188"/>
                </a:moveTo>
                <a:cubicBezTo>
                  <a:pt x="3968" y="188"/>
                  <a:pt x="3968" y="188"/>
                  <a:pt x="3968" y="188"/>
                </a:cubicBezTo>
                <a:cubicBezTo>
                  <a:pt x="3968" y="212"/>
                  <a:pt x="3968" y="212"/>
                  <a:pt x="3968" y="212"/>
                </a:cubicBezTo>
                <a:cubicBezTo>
                  <a:pt x="3942" y="212"/>
                  <a:pt x="3942" y="212"/>
                  <a:pt x="3942" y="212"/>
                </a:cubicBezTo>
                <a:cubicBezTo>
                  <a:pt x="3927" y="212"/>
                  <a:pt x="3920" y="226"/>
                  <a:pt x="3933" y="253"/>
                </a:cubicBezTo>
                <a:cubicBezTo>
                  <a:pt x="3998" y="399"/>
                  <a:pt x="3998" y="399"/>
                  <a:pt x="3998" y="399"/>
                </a:cubicBezTo>
                <a:cubicBezTo>
                  <a:pt x="4055" y="270"/>
                  <a:pt x="4055" y="270"/>
                  <a:pt x="4055" y="270"/>
                </a:cubicBezTo>
                <a:cubicBezTo>
                  <a:pt x="4072" y="232"/>
                  <a:pt x="4063" y="217"/>
                  <a:pt x="4012" y="212"/>
                </a:cubicBezTo>
                <a:cubicBezTo>
                  <a:pt x="4012" y="188"/>
                  <a:pt x="4012" y="188"/>
                  <a:pt x="4012" y="188"/>
                </a:cubicBezTo>
                <a:cubicBezTo>
                  <a:pt x="4158" y="188"/>
                  <a:pt x="4158" y="188"/>
                  <a:pt x="4158" y="188"/>
                </a:cubicBezTo>
                <a:cubicBezTo>
                  <a:pt x="4158" y="212"/>
                  <a:pt x="4158" y="212"/>
                  <a:pt x="4158" y="212"/>
                </a:cubicBezTo>
                <a:cubicBezTo>
                  <a:pt x="4120" y="216"/>
                  <a:pt x="4110" y="225"/>
                  <a:pt x="4096" y="256"/>
                </a:cubicBezTo>
                <a:cubicBezTo>
                  <a:pt x="3991" y="493"/>
                  <a:pt x="3991" y="493"/>
                  <a:pt x="3991" y="493"/>
                </a:cubicBezTo>
                <a:cubicBezTo>
                  <a:pt x="3947" y="493"/>
                  <a:pt x="3947" y="493"/>
                  <a:pt x="3947" y="493"/>
                </a:cubicBezTo>
                <a:cubicBezTo>
                  <a:pt x="3838" y="257"/>
                  <a:pt x="3838" y="257"/>
                  <a:pt x="3838" y="257"/>
                </a:cubicBezTo>
                <a:cubicBezTo>
                  <a:pt x="3824" y="227"/>
                  <a:pt x="3814" y="216"/>
                  <a:pt x="3782" y="212"/>
                </a:cubicBezTo>
                <a:lnTo>
                  <a:pt x="3782" y="188"/>
                </a:lnTo>
                <a:close/>
                <a:moveTo>
                  <a:pt x="4453" y="402"/>
                </a:moveTo>
                <a:cubicBezTo>
                  <a:pt x="4412" y="460"/>
                  <a:pt x="4353" y="496"/>
                  <a:pt x="4296" y="496"/>
                </a:cubicBezTo>
                <a:cubicBezTo>
                  <a:pt x="4217" y="496"/>
                  <a:pt x="4162" y="434"/>
                  <a:pt x="4162" y="345"/>
                </a:cubicBezTo>
                <a:cubicBezTo>
                  <a:pt x="4162" y="249"/>
                  <a:pt x="4228" y="180"/>
                  <a:pt x="4319" y="180"/>
                </a:cubicBezTo>
                <a:cubicBezTo>
                  <a:pt x="4358" y="180"/>
                  <a:pt x="4389" y="193"/>
                  <a:pt x="4412" y="216"/>
                </a:cubicBezTo>
                <a:cubicBezTo>
                  <a:pt x="4455" y="259"/>
                  <a:pt x="4434" y="300"/>
                  <a:pt x="4460" y="313"/>
                </a:cubicBezTo>
                <a:cubicBezTo>
                  <a:pt x="4460" y="334"/>
                  <a:pt x="4460" y="334"/>
                  <a:pt x="4460" y="334"/>
                </a:cubicBezTo>
                <a:cubicBezTo>
                  <a:pt x="4257" y="334"/>
                  <a:pt x="4257" y="334"/>
                  <a:pt x="4257" y="334"/>
                </a:cubicBezTo>
                <a:cubicBezTo>
                  <a:pt x="4263" y="395"/>
                  <a:pt x="4304" y="441"/>
                  <a:pt x="4347" y="441"/>
                </a:cubicBezTo>
                <a:cubicBezTo>
                  <a:pt x="4374" y="441"/>
                  <a:pt x="4401" y="426"/>
                  <a:pt x="4436" y="389"/>
                </a:cubicBezTo>
                <a:lnTo>
                  <a:pt x="4453" y="402"/>
                </a:lnTo>
                <a:close/>
                <a:moveTo>
                  <a:pt x="4359" y="306"/>
                </a:moveTo>
                <a:cubicBezTo>
                  <a:pt x="4358" y="249"/>
                  <a:pt x="4338" y="215"/>
                  <a:pt x="4307" y="215"/>
                </a:cubicBezTo>
                <a:cubicBezTo>
                  <a:pt x="4277" y="215"/>
                  <a:pt x="4250" y="254"/>
                  <a:pt x="4255" y="306"/>
                </a:cubicBezTo>
                <a:lnTo>
                  <a:pt x="4359" y="306"/>
                </a:lnTo>
                <a:close/>
                <a:moveTo>
                  <a:pt x="4703" y="488"/>
                </a:moveTo>
                <a:cubicBezTo>
                  <a:pt x="4499" y="488"/>
                  <a:pt x="4499" y="488"/>
                  <a:pt x="4499" y="488"/>
                </a:cubicBezTo>
                <a:cubicBezTo>
                  <a:pt x="4499" y="464"/>
                  <a:pt x="4499" y="464"/>
                  <a:pt x="4499" y="464"/>
                </a:cubicBezTo>
                <a:cubicBezTo>
                  <a:pt x="4504" y="464"/>
                  <a:pt x="4504" y="464"/>
                  <a:pt x="4504" y="464"/>
                </a:cubicBezTo>
                <a:cubicBezTo>
                  <a:pt x="4534" y="464"/>
                  <a:pt x="4545" y="451"/>
                  <a:pt x="4545" y="413"/>
                </a:cubicBezTo>
                <a:cubicBezTo>
                  <a:pt x="4545" y="293"/>
                  <a:pt x="4545" y="293"/>
                  <a:pt x="4545" y="293"/>
                </a:cubicBezTo>
                <a:cubicBezTo>
                  <a:pt x="4545" y="260"/>
                  <a:pt x="4541" y="253"/>
                  <a:pt x="4519" y="244"/>
                </a:cubicBezTo>
                <a:cubicBezTo>
                  <a:pt x="4499" y="236"/>
                  <a:pt x="4499" y="236"/>
                  <a:pt x="4499" y="236"/>
                </a:cubicBezTo>
                <a:cubicBezTo>
                  <a:pt x="4499" y="218"/>
                  <a:pt x="4499" y="218"/>
                  <a:pt x="4499" y="218"/>
                </a:cubicBezTo>
                <a:cubicBezTo>
                  <a:pt x="4619" y="172"/>
                  <a:pt x="4619" y="172"/>
                  <a:pt x="4619" y="172"/>
                </a:cubicBezTo>
                <a:cubicBezTo>
                  <a:pt x="4634" y="172"/>
                  <a:pt x="4634" y="172"/>
                  <a:pt x="4634" y="172"/>
                </a:cubicBezTo>
                <a:cubicBezTo>
                  <a:pt x="4634" y="254"/>
                  <a:pt x="4634" y="254"/>
                  <a:pt x="4634" y="254"/>
                </a:cubicBezTo>
                <a:cubicBezTo>
                  <a:pt x="4636" y="254"/>
                  <a:pt x="4636" y="254"/>
                  <a:pt x="4636" y="254"/>
                </a:cubicBezTo>
                <a:cubicBezTo>
                  <a:pt x="4663" y="202"/>
                  <a:pt x="4675" y="180"/>
                  <a:pt x="4700" y="180"/>
                </a:cubicBezTo>
                <a:cubicBezTo>
                  <a:pt x="4705" y="180"/>
                  <a:pt x="4711" y="181"/>
                  <a:pt x="4714" y="183"/>
                </a:cubicBezTo>
                <a:cubicBezTo>
                  <a:pt x="4772" y="204"/>
                  <a:pt x="4772" y="204"/>
                  <a:pt x="4772" y="204"/>
                </a:cubicBezTo>
                <a:cubicBezTo>
                  <a:pt x="4763" y="235"/>
                  <a:pt x="4752" y="261"/>
                  <a:pt x="4737" y="282"/>
                </a:cubicBezTo>
                <a:cubicBezTo>
                  <a:pt x="4714" y="273"/>
                  <a:pt x="4687" y="263"/>
                  <a:pt x="4678" y="263"/>
                </a:cubicBezTo>
                <a:cubicBezTo>
                  <a:pt x="4663" y="263"/>
                  <a:pt x="4651" y="273"/>
                  <a:pt x="4634" y="296"/>
                </a:cubicBezTo>
                <a:cubicBezTo>
                  <a:pt x="4634" y="415"/>
                  <a:pt x="4634" y="415"/>
                  <a:pt x="4634" y="415"/>
                </a:cubicBezTo>
                <a:cubicBezTo>
                  <a:pt x="4634" y="450"/>
                  <a:pt x="4645" y="464"/>
                  <a:pt x="4684" y="464"/>
                </a:cubicBezTo>
                <a:cubicBezTo>
                  <a:pt x="4703" y="464"/>
                  <a:pt x="4703" y="464"/>
                  <a:pt x="4703" y="464"/>
                </a:cubicBezTo>
                <a:lnTo>
                  <a:pt x="4703" y="488"/>
                </a:lnTo>
                <a:close/>
                <a:moveTo>
                  <a:pt x="4819" y="401"/>
                </a:moveTo>
                <a:cubicBezTo>
                  <a:pt x="4842" y="401"/>
                  <a:pt x="4842" y="401"/>
                  <a:pt x="4842" y="401"/>
                </a:cubicBezTo>
                <a:cubicBezTo>
                  <a:pt x="4854" y="442"/>
                  <a:pt x="4887" y="464"/>
                  <a:pt x="4918" y="464"/>
                </a:cubicBezTo>
                <a:cubicBezTo>
                  <a:pt x="4939" y="464"/>
                  <a:pt x="4956" y="449"/>
                  <a:pt x="4956" y="430"/>
                </a:cubicBezTo>
                <a:cubicBezTo>
                  <a:pt x="4956" y="380"/>
                  <a:pt x="4819" y="362"/>
                  <a:pt x="4819" y="273"/>
                </a:cubicBezTo>
                <a:cubicBezTo>
                  <a:pt x="4819" y="218"/>
                  <a:pt x="4865" y="180"/>
                  <a:pt x="4934" y="180"/>
                </a:cubicBezTo>
                <a:cubicBezTo>
                  <a:pt x="4961" y="180"/>
                  <a:pt x="4985" y="185"/>
                  <a:pt x="5016" y="196"/>
                </a:cubicBezTo>
                <a:cubicBezTo>
                  <a:pt x="5017" y="274"/>
                  <a:pt x="5017" y="274"/>
                  <a:pt x="5017" y="274"/>
                </a:cubicBezTo>
                <a:cubicBezTo>
                  <a:pt x="4994" y="274"/>
                  <a:pt x="4994" y="274"/>
                  <a:pt x="4994" y="274"/>
                </a:cubicBezTo>
                <a:cubicBezTo>
                  <a:pt x="4981" y="234"/>
                  <a:pt x="4956" y="212"/>
                  <a:pt x="4925" y="212"/>
                </a:cubicBezTo>
                <a:cubicBezTo>
                  <a:pt x="4906" y="212"/>
                  <a:pt x="4891" y="224"/>
                  <a:pt x="4891" y="240"/>
                </a:cubicBezTo>
                <a:cubicBezTo>
                  <a:pt x="4891" y="300"/>
                  <a:pt x="5036" y="302"/>
                  <a:pt x="5036" y="402"/>
                </a:cubicBezTo>
                <a:cubicBezTo>
                  <a:pt x="5036" y="457"/>
                  <a:pt x="4997" y="495"/>
                  <a:pt x="4940" y="495"/>
                </a:cubicBezTo>
                <a:cubicBezTo>
                  <a:pt x="4890" y="495"/>
                  <a:pt x="4873" y="485"/>
                  <a:pt x="4863" y="485"/>
                </a:cubicBezTo>
                <a:cubicBezTo>
                  <a:pt x="4858" y="485"/>
                  <a:pt x="4854" y="488"/>
                  <a:pt x="4848" y="494"/>
                </a:cubicBezTo>
                <a:cubicBezTo>
                  <a:pt x="4827" y="494"/>
                  <a:pt x="4827" y="494"/>
                  <a:pt x="4827" y="494"/>
                </a:cubicBezTo>
                <a:lnTo>
                  <a:pt x="4819" y="401"/>
                </a:lnTo>
                <a:close/>
                <a:moveTo>
                  <a:pt x="5257" y="488"/>
                </a:moveTo>
                <a:cubicBezTo>
                  <a:pt x="5074" y="488"/>
                  <a:pt x="5074" y="488"/>
                  <a:pt x="5074" y="488"/>
                </a:cubicBezTo>
                <a:cubicBezTo>
                  <a:pt x="5074" y="464"/>
                  <a:pt x="5074" y="464"/>
                  <a:pt x="5074" y="464"/>
                </a:cubicBezTo>
                <a:cubicBezTo>
                  <a:pt x="5082" y="464"/>
                  <a:pt x="5082" y="464"/>
                  <a:pt x="5082" y="464"/>
                </a:cubicBezTo>
                <a:cubicBezTo>
                  <a:pt x="5112" y="464"/>
                  <a:pt x="5123" y="451"/>
                  <a:pt x="5123" y="413"/>
                </a:cubicBezTo>
                <a:cubicBezTo>
                  <a:pt x="5123" y="272"/>
                  <a:pt x="5123" y="272"/>
                  <a:pt x="5123" y="272"/>
                </a:cubicBezTo>
                <a:cubicBezTo>
                  <a:pt x="5123" y="253"/>
                  <a:pt x="5118" y="248"/>
                  <a:pt x="5098" y="240"/>
                </a:cubicBezTo>
                <a:cubicBezTo>
                  <a:pt x="5074" y="232"/>
                  <a:pt x="5074" y="232"/>
                  <a:pt x="5074" y="232"/>
                </a:cubicBezTo>
                <a:cubicBezTo>
                  <a:pt x="5074" y="214"/>
                  <a:pt x="5074" y="214"/>
                  <a:pt x="5074" y="214"/>
                </a:cubicBezTo>
                <a:cubicBezTo>
                  <a:pt x="5199" y="172"/>
                  <a:pt x="5199" y="172"/>
                  <a:pt x="5199" y="172"/>
                </a:cubicBezTo>
                <a:cubicBezTo>
                  <a:pt x="5212" y="172"/>
                  <a:pt x="5212" y="172"/>
                  <a:pt x="5212" y="172"/>
                </a:cubicBezTo>
                <a:cubicBezTo>
                  <a:pt x="5212" y="418"/>
                  <a:pt x="5212" y="418"/>
                  <a:pt x="5212" y="418"/>
                </a:cubicBezTo>
                <a:cubicBezTo>
                  <a:pt x="5212" y="448"/>
                  <a:pt x="5225" y="464"/>
                  <a:pt x="5257" y="464"/>
                </a:cubicBezTo>
                <a:lnTo>
                  <a:pt x="5257" y="488"/>
                </a:lnTo>
                <a:close/>
                <a:moveTo>
                  <a:pt x="5223" y="56"/>
                </a:moveTo>
                <a:cubicBezTo>
                  <a:pt x="5223" y="85"/>
                  <a:pt x="5195" y="106"/>
                  <a:pt x="5165" y="106"/>
                </a:cubicBezTo>
                <a:cubicBezTo>
                  <a:pt x="5131" y="106"/>
                  <a:pt x="5106" y="84"/>
                  <a:pt x="5106" y="56"/>
                </a:cubicBezTo>
                <a:cubicBezTo>
                  <a:pt x="5106" y="29"/>
                  <a:pt x="5134" y="6"/>
                  <a:pt x="5165" y="6"/>
                </a:cubicBezTo>
                <a:cubicBezTo>
                  <a:pt x="5198" y="6"/>
                  <a:pt x="5223" y="28"/>
                  <a:pt x="5223" y="56"/>
                </a:cubicBezTo>
                <a:close/>
                <a:moveTo>
                  <a:pt x="5423" y="406"/>
                </a:moveTo>
                <a:cubicBezTo>
                  <a:pt x="5423" y="433"/>
                  <a:pt x="5435" y="445"/>
                  <a:pt x="5456" y="445"/>
                </a:cubicBezTo>
                <a:cubicBezTo>
                  <a:pt x="5474" y="445"/>
                  <a:pt x="5491" y="434"/>
                  <a:pt x="5512" y="408"/>
                </a:cubicBezTo>
                <a:cubicBezTo>
                  <a:pt x="5522" y="429"/>
                  <a:pt x="5522" y="429"/>
                  <a:pt x="5522" y="429"/>
                </a:cubicBezTo>
                <a:cubicBezTo>
                  <a:pt x="5500" y="469"/>
                  <a:pt x="5456" y="496"/>
                  <a:pt x="5416" y="496"/>
                </a:cubicBezTo>
                <a:cubicBezTo>
                  <a:pt x="5366" y="496"/>
                  <a:pt x="5333" y="468"/>
                  <a:pt x="5333" y="405"/>
                </a:cubicBezTo>
                <a:cubicBezTo>
                  <a:pt x="5333" y="229"/>
                  <a:pt x="5333" y="229"/>
                  <a:pt x="5333" y="229"/>
                </a:cubicBezTo>
                <a:cubicBezTo>
                  <a:pt x="5294" y="229"/>
                  <a:pt x="5294" y="229"/>
                  <a:pt x="5294" y="229"/>
                </a:cubicBezTo>
                <a:cubicBezTo>
                  <a:pt x="5294" y="210"/>
                  <a:pt x="5294" y="210"/>
                  <a:pt x="5294" y="210"/>
                </a:cubicBezTo>
                <a:cubicBezTo>
                  <a:pt x="5338" y="191"/>
                  <a:pt x="5388" y="138"/>
                  <a:pt x="5401" y="97"/>
                </a:cubicBezTo>
                <a:cubicBezTo>
                  <a:pt x="5423" y="97"/>
                  <a:pt x="5423" y="97"/>
                  <a:pt x="5423" y="97"/>
                </a:cubicBezTo>
                <a:cubicBezTo>
                  <a:pt x="5423" y="188"/>
                  <a:pt x="5423" y="188"/>
                  <a:pt x="5423" y="188"/>
                </a:cubicBezTo>
                <a:cubicBezTo>
                  <a:pt x="5519" y="188"/>
                  <a:pt x="5519" y="188"/>
                  <a:pt x="5519" y="188"/>
                </a:cubicBezTo>
                <a:cubicBezTo>
                  <a:pt x="5508" y="229"/>
                  <a:pt x="5508" y="229"/>
                  <a:pt x="5508" y="229"/>
                </a:cubicBezTo>
                <a:cubicBezTo>
                  <a:pt x="5423" y="229"/>
                  <a:pt x="5423" y="229"/>
                  <a:pt x="5423" y="229"/>
                </a:cubicBezTo>
                <a:lnTo>
                  <a:pt x="5423" y="406"/>
                </a:lnTo>
                <a:close/>
                <a:moveTo>
                  <a:pt x="5636" y="279"/>
                </a:moveTo>
                <a:cubicBezTo>
                  <a:pt x="5610" y="226"/>
                  <a:pt x="5598" y="212"/>
                  <a:pt x="5566" y="212"/>
                </a:cubicBezTo>
                <a:cubicBezTo>
                  <a:pt x="5566" y="188"/>
                  <a:pt x="5566" y="188"/>
                  <a:pt x="5566" y="188"/>
                </a:cubicBezTo>
                <a:cubicBezTo>
                  <a:pt x="5753" y="188"/>
                  <a:pt x="5753" y="188"/>
                  <a:pt x="5753" y="188"/>
                </a:cubicBezTo>
                <a:cubicBezTo>
                  <a:pt x="5753" y="212"/>
                  <a:pt x="5753" y="212"/>
                  <a:pt x="5753" y="212"/>
                </a:cubicBezTo>
                <a:cubicBezTo>
                  <a:pt x="5715" y="212"/>
                  <a:pt x="5709" y="227"/>
                  <a:pt x="5723" y="256"/>
                </a:cubicBezTo>
                <a:cubicBezTo>
                  <a:pt x="5784" y="382"/>
                  <a:pt x="5784" y="382"/>
                  <a:pt x="5784" y="382"/>
                </a:cubicBezTo>
                <a:cubicBezTo>
                  <a:pt x="5840" y="269"/>
                  <a:pt x="5840" y="269"/>
                  <a:pt x="5840" y="269"/>
                </a:cubicBezTo>
                <a:cubicBezTo>
                  <a:pt x="5855" y="238"/>
                  <a:pt x="5846" y="213"/>
                  <a:pt x="5802" y="212"/>
                </a:cubicBezTo>
                <a:cubicBezTo>
                  <a:pt x="5802" y="188"/>
                  <a:pt x="5802" y="188"/>
                  <a:pt x="5802" y="188"/>
                </a:cubicBezTo>
                <a:cubicBezTo>
                  <a:pt x="5938" y="188"/>
                  <a:pt x="5938" y="188"/>
                  <a:pt x="5938" y="188"/>
                </a:cubicBezTo>
                <a:cubicBezTo>
                  <a:pt x="5938" y="212"/>
                  <a:pt x="5938" y="212"/>
                  <a:pt x="5938" y="212"/>
                </a:cubicBezTo>
                <a:cubicBezTo>
                  <a:pt x="5905" y="219"/>
                  <a:pt x="5896" y="228"/>
                  <a:pt x="5875" y="270"/>
                </a:cubicBezTo>
                <a:cubicBezTo>
                  <a:pt x="5711" y="604"/>
                  <a:pt x="5711" y="604"/>
                  <a:pt x="5711" y="604"/>
                </a:cubicBezTo>
                <a:cubicBezTo>
                  <a:pt x="5693" y="641"/>
                  <a:pt x="5670" y="658"/>
                  <a:pt x="5644" y="658"/>
                </a:cubicBezTo>
                <a:cubicBezTo>
                  <a:pt x="5618" y="658"/>
                  <a:pt x="5598" y="641"/>
                  <a:pt x="5598" y="617"/>
                </a:cubicBezTo>
                <a:cubicBezTo>
                  <a:pt x="5598" y="605"/>
                  <a:pt x="5602" y="592"/>
                  <a:pt x="5609" y="586"/>
                </a:cubicBezTo>
                <a:cubicBezTo>
                  <a:pt x="5643" y="552"/>
                  <a:pt x="5682" y="598"/>
                  <a:pt x="5720" y="512"/>
                </a:cubicBezTo>
                <a:cubicBezTo>
                  <a:pt x="5735" y="480"/>
                  <a:pt x="5735" y="480"/>
                  <a:pt x="5735" y="480"/>
                </a:cubicBezTo>
                <a:lnTo>
                  <a:pt x="5636" y="279"/>
                </a:lnTo>
                <a:close/>
                <a:moveTo>
                  <a:pt x="364" y="34"/>
                </a:moveTo>
                <a:cubicBezTo>
                  <a:pt x="552" y="34"/>
                  <a:pt x="552" y="34"/>
                  <a:pt x="552" y="34"/>
                </a:cubicBezTo>
                <a:cubicBezTo>
                  <a:pt x="552" y="62"/>
                  <a:pt x="552" y="62"/>
                  <a:pt x="552" y="62"/>
                </a:cubicBezTo>
                <a:cubicBezTo>
                  <a:pt x="547" y="62"/>
                  <a:pt x="547" y="62"/>
                  <a:pt x="547" y="62"/>
                </a:cubicBezTo>
                <a:cubicBezTo>
                  <a:pt x="489" y="62"/>
                  <a:pt x="480" y="88"/>
                  <a:pt x="480" y="123"/>
                </a:cubicBezTo>
                <a:cubicBezTo>
                  <a:pt x="480" y="303"/>
                  <a:pt x="480" y="303"/>
                  <a:pt x="480" y="303"/>
                </a:cubicBezTo>
                <a:cubicBezTo>
                  <a:pt x="480" y="465"/>
                  <a:pt x="363" y="496"/>
                  <a:pt x="276" y="496"/>
                </a:cubicBezTo>
                <a:cubicBezTo>
                  <a:pt x="146" y="496"/>
                  <a:pt x="63" y="439"/>
                  <a:pt x="63" y="328"/>
                </a:cubicBezTo>
                <a:cubicBezTo>
                  <a:pt x="63" y="112"/>
                  <a:pt x="63" y="112"/>
                  <a:pt x="63" y="112"/>
                </a:cubicBezTo>
                <a:cubicBezTo>
                  <a:pt x="63" y="75"/>
                  <a:pt x="53" y="62"/>
                  <a:pt x="12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34"/>
                  <a:pt x="0" y="34"/>
                  <a:pt x="0" y="34"/>
                </a:cubicBezTo>
                <a:cubicBezTo>
                  <a:pt x="227" y="34"/>
                  <a:pt x="227" y="34"/>
                  <a:pt x="227" y="34"/>
                </a:cubicBezTo>
                <a:cubicBezTo>
                  <a:pt x="227" y="62"/>
                  <a:pt x="227" y="62"/>
                  <a:pt x="227" y="62"/>
                </a:cubicBezTo>
                <a:cubicBezTo>
                  <a:pt x="215" y="62"/>
                  <a:pt x="215" y="62"/>
                  <a:pt x="215" y="62"/>
                </a:cubicBezTo>
                <a:cubicBezTo>
                  <a:pt x="184" y="62"/>
                  <a:pt x="163" y="76"/>
                  <a:pt x="163" y="112"/>
                </a:cubicBezTo>
                <a:cubicBezTo>
                  <a:pt x="163" y="328"/>
                  <a:pt x="163" y="328"/>
                  <a:pt x="163" y="328"/>
                </a:cubicBezTo>
                <a:cubicBezTo>
                  <a:pt x="163" y="416"/>
                  <a:pt x="228" y="447"/>
                  <a:pt x="294" y="447"/>
                </a:cubicBezTo>
                <a:cubicBezTo>
                  <a:pt x="389" y="447"/>
                  <a:pt x="437" y="393"/>
                  <a:pt x="437" y="313"/>
                </a:cubicBezTo>
                <a:cubicBezTo>
                  <a:pt x="437" y="137"/>
                  <a:pt x="437" y="137"/>
                  <a:pt x="437" y="137"/>
                </a:cubicBezTo>
                <a:cubicBezTo>
                  <a:pt x="437" y="86"/>
                  <a:pt x="422" y="62"/>
                  <a:pt x="377" y="62"/>
                </a:cubicBezTo>
                <a:cubicBezTo>
                  <a:pt x="364" y="62"/>
                  <a:pt x="364" y="62"/>
                  <a:pt x="364" y="62"/>
                </a:cubicBezTo>
                <a:lnTo>
                  <a:pt x="364" y="34"/>
                </a:lnTo>
                <a:close/>
                <a:moveTo>
                  <a:pt x="667" y="405"/>
                </a:moveTo>
                <a:cubicBezTo>
                  <a:pt x="667" y="432"/>
                  <a:pt x="680" y="443"/>
                  <a:pt x="701" y="443"/>
                </a:cubicBezTo>
                <a:cubicBezTo>
                  <a:pt x="718" y="443"/>
                  <a:pt x="735" y="432"/>
                  <a:pt x="756" y="407"/>
                </a:cubicBezTo>
                <a:cubicBezTo>
                  <a:pt x="766" y="427"/>
                  <a:pt x="766" y="427"/>
                  <a:pt x="766" y="427"/>
                </a:cubicBezTo>
                <a:cubicBezTo>
                  <a:pt x="744" y="467"/>
                  <a:pt x="701" y="493"/>
                  <a:pt x="661" y="493"/>
                </a:cubicBezTo>
                <a:cubicBezTo>
                  <a:pt x="611" y="493"/>
                  <a:pt x="579" y="466"/>
                  <a:pt x="579" y="403"/>
                </a:cubicBezTo>
                <a:cubicBezTo>
                  <a:pt x="579" y="229"/>
                  <a:pt x="579" y="229"/>
                  <a:pt x="579" y="229"/>
                </a:cubicBezTo>
                <a:cubicBezTo>
                  <a:pt x="540" y="229"/>
                  <a:pt x="540" y="229"/>
                  <a:pt x="540" y="229"/>
                </a:cubicBezTo>
                <a:cubicBezTo>
                  <a:pt x="540" y="210"/>
                  <a:pt x="540" y="210"/>
                  <a:pt x="540" y="210"/>
                </a:cubicBezTo>
                <a:cubicBezTo>
                  <a:pt x="584" y="192"/>
                  <a:pt x="633" y="139"/>
                  <a:pt x="646" y="99"/>
                </a:cubicBezTo>
                <a:cubicBezTo>
                  <a:pt x="667" y="99"/>
                  <a:pt x="667" y="99"/>
                  <a:pt x="667" y="99"/>
                </a:cubicBezTo>
                <a:cubicBezTo>
                  <a:pt x="667" y="189"/>
                  <a:pt x="667" y="189"/>
                  <a:pt x="667" y="189"/>
                </a:cubicBezTo>
                <a:cubicBezTo>
                  <a:pt x="762" y="189"/>
                  <a:pt x="762" y="189"/>
                  <a:pt x="762" y="189"/>
                </a:cubicBezTo>
                <a:cubicBezTo>
                  <a:pt x="751" y="229"/>
                  <a:pt x="751" y="229"/>
                  <a:pt x="751" y="229"/>
                </a:cubicBezTo>
                <a:cubicBezTo>
                  <a:pt x="667" y="229"/>
                  <a:pt x="667" y="229"/>
                  <a:pt x="667" y="229"/>
                </a:cubicBezTo>
                <a:lnTo>
                  <a:pt x="667" y="405"/>
                </a:lnTo>
                <a:close/>
                <a:moveTo>
                  <a:pt x="1001" y="485"/>
                </a:moveTo>
                <a:cubicBezTo>
                  <a:pt x="799" y="485"/>
                  <a:pt x="799" y="485"/>
                  <a:pt x="799" y="485"/>
                </a:cubicBezTo>
                <a:cubicBezTo>
                  <a:pt x="799" y="462"/>
                  <a:pt x="799" y="462"/>
                  <a:pt x="799" y="462"/>
                </a:cubicBezTo>
                <a:cubicBezTo>
                  <a:pt x="804" y="462"/>
                  <a:pt x="804" y="462"/>
                  <a:pt x="804" y="462"/>
                </a:cubicBezTo>
                <a:cubicBezTo>
                  <a:pt x="834" y="462"/>
                  <a:pt x="845" y="449"/>
                  <a:pt x="845" y="412"/>
                </a:cubicBezTo>
                <a:cubicBezTo>
                  <a:pt x="845" y="293"/>
                  <a:pt x="845" y="293"/>
                  <a:pt x="845" y="293"/>
                </a:cubicBezTo>
                <a:cubicBezTo>
                  <a:pt x="845" y="261"/>
                  <a:pt x="841" y="253"/>
                  <a:pt x="819" y="245"/>
                </a:cubicBezTo>
                <a:cubicBezTo>
                  <a:pt x="799" y="236"/>
                  <a:pt x="799" y="236"/>
                  <a:pt x="799" y="236"/>
                </a:cubicBezTo>
                <a:cubicBezTo>
                  <a:pt x="799" y="218"/>
                  <a:pt x="799" y="218"/>
                  <a:pt x="799" y="218"/>
                </a:cubicBezTo>
                <a:cubicBezTo>
                  <a:pt x="918" y="173"/>
                  <a:pt x="918" y="173"/>
                  <a:pt x="918" y="173"/>
                </a:cubicBezTo>
                <a:cubicBezTo>
                  <a:pt x="934" y="173"/>
                  <a:pt x="934" y="173"/>
                  <a:pt x="934" y="173"/>
                </a:cubicBezTo>
                <a:cubicBezTo>
                  <a:pt x="934" y="255"/>
                  <a:pt x="934" y="255"/>
                  <a:pt x="934" y="255"/>
                </a:cubicBezTo>
                <a:cubicBezTo>
                  <a:pt x="935" y="255"/>
                  <a:pt x="935" y="255"/>
                  <a:pt x="935" y="255"/>
                </a:cubicBezTo>
                <a:cubicBezTo>
                  <a:pt x="962" y="202"/>
                  <a:pt x="974" y="181"/>
                  <a:pt x="998" y="181"/>
                </a:cubicBezTo>
                <a:cubicBezTo>
                  <a:pt x="1003" y="181"/>
                  <a:pt x="1009" y="182"/>
                  <a:pt x="1013" y="184"/>
                </a:cubicBezTo>
                <a:cubicBezTo>
                  <a:pt x="1070" y="205"/>
                  <a:pt x="1070" y="205"/>
                  <a:pt x="1070" y="205"/>
                </a:cubicBezTo>
                <a:cubicBezTo>
                  <a:pt x="1061" y="235"/>
                  <a:pt x="1050" y="261"/>
                  <a:pt x="1035" y="281"/>
                </a:cubicBezTo>
                <a:cubicBezTo>
                  <a:pt x="1013" y="273"/>
                  <a:pt x="986" y="263"/>
                  <a:pt x="976" y="263"/>
                </a:cubicBezTo>
                <a:cubicBezTo>
                  <a:pt x="962" y="263"/>
                  <a:pt x="950" y="274"/>
                  <a:pt x="934" y="296"/>
                </a:cubicBezTo>
                <a:cubicBezTo>
                  <a:pt x="934" y="414"/>
                  <a:pt x="934" y="414"/>
                  <a:pt x="934" y="414"/>
                </a:cubicBezTo>
                <a:cubicBezTo>
                  <a:pt x="934" y="449"/>
                  <a:pt x="945" y="462"/>
                  <a:pt x="982" y="462"/>
                </a:cubicBezTo>
                <a:cubicBezTo>
                  <a:pt x="1001" y="462"/>
                  <a:pt x="1001" y="462"/>
                  <a:pt x="1001" y="462"/>
                </a:cubicBezTo>
                <a:lnTo>
                  <a:pt x="1001" y="485"/>
                </a:lnTo>
                <a:close/>
                <a:moveTo>
                  <a:pt x="1386" y="401"/>
                </a:moveTo>
                <a:cubicBezTo>
                  <a:pt x="1345" y="458"/>
                  <a:pt x="1286" y="493"/>
                  <a:pt x="1230" y="493"/>
                </a:cubicBezTo>
                <a:cubicBezTo>
                  <a:pt x="1151" y="493"/>
                  <a:pt x="1098" y="432"/>
                  <a:pt x="1098" y="345"/>
                </a:cubicBezTo>
                <a:cubicBezTo>
                  <a:pt x="1098" y="249"/>
                  <a:pt x="1162" y="181"/>
                  <a:pt x="1253" y="181"/>
                </a:cubicBezTo>
                <a:cubicBezTo>
                  <a:pt x="1292" y="181"/>
                  <a:pt x="1322" y="194"/>
                  <a:pt x="1344" y="216"/>
                </a:cubicBezTo>
                <a:cubicBezTo>
                  <a:pt x="1387" y="259"/>
                  <a:pt x="1367" y="300"/>
                  <a:pt x="1392" y="313"/>
                </a:cubicBezTo>
                <a:cubicBezTo>
                  <a:pt x="1392" y="334"/>
                  <a:pt x="1392" y="334"/>
                  <a:pt x="1392" y="334"/>
                </a:cubicBezTo>
                <a:cubicBezTo>
                  <a:pt x="1191" y="334"/>
                  <a:pt x="1191" y="334"/>
                  <a:pt x="1191" y="334"/>
                </a:cubicBezTo>
                <a:cubicBezTo>
                  <a:pt x="1197" y="394"/>
                  <a:pt x="1238" y="440"/>
                  <a:pt x="1281" y="440"/>
                </a:cubicBezTo>
                <a:cubicBezTo>
                  <a:pt x="1307" y="440"/>
                  <a:pt x="1334" y="425"/>
                  <a:pt x="1369" y="387"/>
                </a:cubicBezTo>
                <a:lnTo>
                  <a:pt x="1386" y="401"/>
                </a:lnTo>
                <a:close/>
                <a:moveTo>
                  <a:pt x="1292" y="306"/>
                </a:moveTo>
                <a:cubicBezTo>
                  <a:pt x="1292" y="250"/>
                  <a:pt x="1272" y="216"/>
                  <a:pt x="1241" y="216"/>
                </a:cubicBezTo>
                <a:cubicBezTo>
                  <a:pt x="1211" y="216"/>
                  <a:pt x="1184" y="254"/>
                  <a:pt x="1189" y="306"/>
                </a:cubicBezTo>
                <a:lnTo>
                  <a:pt x="1292" y="306"/>
                </a:lnTo>
                <a:close/>
                <a:moveTo>
                  <a:pt x="1736" y="416"/>
                </a:moveTo>
                <a:cubicBezTo>
                  <a:pt x="1703" y="467"/>
                  <a:pt x="1652" y="493"/>
                  <a:pt x="1588" y="493"/>
                </a:cubicBezTo>
                <a:cubicBezTo>
                  <a:pt x="1500" y="493"/>
                  <a:pt x="1436" y="433"/>
                  <a:pt x="1436" y="350"/>
                </a:cubicBezTo>
                <a:cubicBezTo>
                  <a:pt x="1436" y="255"/>
                  <a:pt x="1518" y="181"/>
                  <a:pt x="1624" y="181"/>
                </a:cubicBezTo>
                <a:cubicBezTo>
                  <a:pt x="1686" y="181"/>
                  <a:pt x="1733" y="207"/>
                  <a:pt x="1733" y="243"/>
                </a:cubicBezTo>
                <a:cubicBezTo>
                  <a:pt x="1733" y="265"/>
                  <a:pt x="1719" y="279"/>
                  <a:pt x="1696" y="279"/>
                </a:cubicBezTo>
                <a:cubicBezTo>
                  <a:pt x="1646" y="279"/>
                  <a:pt x="1635" y="215"/>
                  <a:pt x="1593" y="215"/>
                </a:cubicBezTo>
                <a:cubicBezTo>
                  <a:pt x="1556" y="215"/>
                  <a:pt x="1532" y="259"/>
                  <a:pt x="1532" y="324"/>
                </a:cubicBezTo>
                <a:cubicBezTo>
                  <a:pt x="1532" y="403"/>
                  <a:pt x="1569" y="456"/>
                  <a:pt x="1622" y="456"/>
                </a:cubicBezTo>
                <a:cubicBezTo>
                  <a:pt x="1655" y="456"/>
                  <a:pt x="1686" y="439"/>
                  <a:pt x="1715" y="404"/>
                </a:cubicBezTo>
                <a:lnTo>
                  <a:pt x="1736" y="416"/>
                </a:lnTo>
                <a:close/>
                <a:moveTo>
                  <a:pt x="1894" y="412"/>
                </a:moveTo>
                <a:cubicBezTo>
                  <a:pt x="1894" y="458"/>
                  <a:pt x="1906" y="462"/>
                  <a:pt x="1932" y="462"/>
                </a:cubicBezTo>
                <a:cubicBezTo>
                  <a:pt x="1939" y="462"/>
                  <a:pt x="1939" y="462"/>
                  <a:pt x="1939" y="462"/>
                </a:cubicBezTo>
                <a:cubicBezTo>
                  <a:pt x="1939" y="485"/>
                  <a:pt x="1939" y="485"/>
                  <a:pt x="1939" y="485"/>
                </a:cubicBezTo>
                <a:cubicBezTo>
                  <a:pt x="1755" y="485"/>
                  <a:pt x="1755" y="485"/>
                  <a:pt x="1755" y="485"/>
                </a:cubicBezTo>
                <a:cubicBezTo>
                  <a:pt x="1755" y="462"/>
                  <a:pt x="1755" y="462"/>
                  <a:pt x="1755" y="462"/>
                </a:cubicBezTo>
                <a:cubicBezTo>
                  <a:pt x="1765" y="462"/>
                  <a:pt x="1765" y="462"/>
                  <a:pt x="1765" y="462"/>
                </a:cubicBezTo>
                <a:cubicBezTo>
                  <a:pt x="1802" y="462"/>
                  <a:pt x="1805" y="448"/>
                  <a:pt x="1805" y="409"/>
                </a:cubicBezTo>
                <a:cubicBezTo>
                  <a:pt x="1805" y="92"/>
                  <a:pt x="1805" y="92"/>
                  <a:pt x="1805" y="92"/>
                </a:cubicBezTo>
                <a:cubicBezTo>
                  <a:pt x="1805" y="71"/>
                  <a:pt x="1802" y="66"/>
                  <a:pt x="1782" y="59"/>
                </a:cubicBezTo>
                <a:cubicBezTo>
                  <a:pt x="1761" y="52"/>
                  <a:pt x="1761" y="52"/>
                  <a:pt x="1761" y="52"/>
                </a:cubicBezTo>
                <a:cubicBezTo>
                  <a:pt x="1761" y="35"/>
                  <a:pt x="1761" y="35"/>
                  <a:pt x="1761" y="35"/>
                </a:cubicBezTo>
                <a:cubicBezTo>
                  <a:pt x="1876" y="0"/>
                  <a:pt x="1876" y="0"/>
                  <a:pt x="1876" y="0"/>
                </a:cubicBezTo>
                <a:cubicBezTo>
                  <a:pt x="1894" y="0"/>
                  <a:pt x="1894" y="0"/>
                  <a:pt x="1894" y="0"/>
                </a:cubicBezTo>
                <a:cubicBezTo>
                  <a:pt x="1894" y="236"/>
                  <a:pt x="1894" y="236"/>
                  <a:pt x="1894" y="236"/>
                </a:cubicBezTo>
                <a:cubicBezTo>
                  <a:pt x="1934" y="208"/>
                  <a:pt x="1987" y="181"/>
                  <a:pt x="2024" y="181"/>
                </a:cubicBezTo>
                <a:cubicBezTo>
                  <a:pt x="2078" y="181"/>
                  <a:pt x="2104" y="224"/>
                  <a:pt x="2104" y="310"/>
                </a:cubicBezTo>
                <a:cubicBezTo>
                  <a:pt x="2104" y="406"/>
                  <a:pt x="2104" y="406"/>
                  <a:pt x="2104" y="406"/>
                </a:cubicBezTo>
                <a:cubicBezTo>
                  <a:pt x="2104" y="449"/>
                  <a:pt x="2109" y="462"/>
                  <a:pt x="2136" y="462"/>
                </a:cubicBezTo>
                <a:cubicBezTo>
                  <a:pt x="2143" y="462"/>
                  <a:pt x="2143" y="462"/>
                  <a:pt x="2143" y="462"/>
                </a:cubicBezTo>
                <a:cubicBezTo>
                  <a:pt x="2143" y="485"/>
                  <a:pt x="2143" y="485"/>
                  <a:pt x="2143" y="485"/>
                </a:cubicBezTo>
                <a:cubicBezTo>
                  <a:pt x="1972" y="485"/>
                  <a:pt x="1972" y="485"/>
                  <a:pt x="1972" y="485"/>
                </a:cubicBezTo>
                <a:cubicBezTo>
                  <a:pt x="1972" y="462"/>
                  <a:pt x="1972" y="462"/>
                  <a:pt x="1972" y="462"/>
                </a:cubicBezTo>
                <a:cubicBezTo>
                  <a:pt x="1978" y="462"/>
                  <a:pt x="1978" y="462"/>
                  <a:pt x="1978" y="462"/>
                </a:cubicBezTo>
                <a:cubicBezTo>
                  <a:pt x="2008" y="462"/>
                  <a:pt x="2015" y="451"/>
                  <a:pt x="2015" y="409"/>
                </a:cubicBezTo>
                <a:cubicBezTo>
                  <a:pt x="2015" y="300"/>
                  <a:pt x="2015" y="300"/>
                  <a:pt x="2015" y="300"/>
                </a:cubicBezTo>
                <a:cubicBezTo>
                  <a:pt x="2015" y="261"/>
                  <a:pt x="1997" y="236"/>
                  <a:pt x="1968" y="236"/>
                </a:cubicBezTo>
                <a:cubicBezTo>
                  <a:pt x="1948" y="236"/>
                  <a:pt x="1919" y="247"/>
                  <a:pt x="1894" y="263"/>
                </a:cubicBezTo>
                <a:lnTo>
                  <a:pt x="1894" y="412"/>
                </a:lnTo>
                <a:close/>
                <a:moveTo>
                  <a:pt x="2302" y="405"/>
                </a:moveTo>
                <a:cubicBezTo>
                  <a:pt x="2302" y="432"/>
                  <a:pt x="2314" y="443"/>
                  <a:pt x="2335" y="443"/>
                </a:cubicBezTo>
                <a:cubicBezTo>
                  <a:pt x="2353" y="443"/>
                  <a:pt x="2369" y="432"/>
                  <a:pt x="2390" y="407"/>
                </a:cubicBezTo>
                <a:cubicBezTo>
                  <a:pt x="2400" y="427"/>
                  <a:pt x="2400" y="427"/>
                  <a:pt x="2400" y="427"/>
                </a:cubicBezTo>
                <a:cubicBezTo>
                  <a:pt x="2379" y="467"/>
                  <a:pt x="2335" y="493"/>
                  <a:pt x="2295" y="493"/>
                </a:cubicBezTo>
                <a:cubicBezTo>
                  <a:pt x="2246" y="493"/>
                  <a:pt x="2213" y="466"/>
                  <a:pt x="2213" y="403"/>
                </a:cubicBezTo>
                <a:cubicBezTo>
                  <a:pt x="2213" y="229"/>
                  <a:pt x="2213" y="229"/>
                  <a:pt x="2213" y="229"/>
                </a:cubicBezTo>
                <a:cubicBezTo>
                  <a:pt x="2175" y="229"/>
                  <a:pt x="2175" y="229"/>
                  <a:pt x="2175" y="229"/>
                </a:cubicBezTo>
                <a:cubicBezTo>
                  <a:pt x="2175" y="210"/>
                  <a:pt x="2175" y="210"/>
                  <a:pt x="2175" y="210"/>
                </a:cubicBezTo>
                <a:cubicBezTo>
                  <a:pt x="2218" y="192"/>
                  <a:pt x="2268" y="139"/>
                  <a:pt x="2281" y="99"/>
                </a:cubicBezTo>
                <a:cubicBezTo>
                  <a:pt x="2302" y="99"/>
                  <a:pt x="2302" y="99"/>
                  <a:pt x="2302" y="99"/>
                </a:cubicBezTo>
                <a:cubicBezTo>
                  <a:pt x="2302" y="189"/>
                  <a:pt x="2302" y="189"/>
                  <a:pt x="2302" y="189"/>
                </a:cubicBezTo>
                <a:cubicBezTo>
                  <a:pt x="2397" y="189"/>
                  <a:pt x="2397" y="189"/>
                  <a:pt x="2397" y="189"/>
                </a:cubicBezTo>
                <a:cubicBezTo>
                  <a:pt x="2386" y="229"/>
                  <a:pt x="2386" y="229"/>
                  <a:pt x="2386" y="229"/>
                </a:cubicBezTo>
                <a:cubicBezTo>
                  <a:pt x="2302" y="229"/>
                  <a:pt x="2302" y="229"/>
                  <a:pt x="2302" y="229"/>
                </a:cubicBezTo>
                <a:lnTo>
                  <a:pt x="2302" y="4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90FE092-1C46-4EFA-A810-E537BB9E4408}"/>
              </a:ext>
            </a:extLst>
          </p:cNvPr>
          <p:cNvSpPr txBox="1"/>
          <p:nvPr userDrawn="1"/>
        </p:nvSpPr>
        <p:spPr>
          <a:xfrm>
            <a:off x="2701091" y="4573062"/>
            <a:ext cx="6566308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1400" dirty="0" err="1">
                <a:solidFill>
                  <a:schemeClr val="bg1"/>
                </a:solidFill>
              </a:rPr>
              <a:t>Inorganic</a:t>
            </a:r>
            <a:r>
              <a:rPr lang="nl-NL" sz="1400" dirty="0">
                <a:solidFill>
                  <a:schemeClr val="bg1"/>
                </a:solidFill>
              </a:rPr>
              <a:t> Chemistry </a:t>
            </a:r>
            <a:r>
              <a:rPr lang="nl-NL" sz="1400" dirty="0" err="1">
                <a:solidFill>
                  <a:schemeClr val="bg1"/>
                </a:solidFill>
              </a:rPr>
              <a:t>and</a:t>
            </a:r>
            <a:r>
              <a:rPr lang="nl-NL" sz="1400" dirty="0">
                <a:solidFill>
                  <a:schemeClr val="bg1"/>
                </a:solidFill>
              </a:rPr>
              <a:t> </a:t>
            </a:r>
            <a:r>
              <a:rPr lang="nl-NL" sz="1400" dirty="0" err="1">
                <a:solidFill>
                  <a:schemeClr val="bg1"/>
                </a:solidFill>
              </a:rPr>
              <a:t>Catalysis</a:t>
            </a:r>
            <a:endParaRPr lang="nl-NL" sz="1400" dirty="0">
              <a:solidFill>
                <a:schemeClr val="bg1"/>
              </a:solidFill>
            </a:endParaRPr>
          </a:p>
          <a:p>
            <a:pPr algn="l"/>
            <a:r>
              <a:rPr lang="nl-NL" sz="1400" dirty="0" err="1">
                <a:solidFill>
                  <a:schemeClr val="bg1"/>
                </a:solidFill>
              </a:rPr>
              <a:t>Debye</a:t>
            </a:r>
            <a:r>
              <a:rPr lang="nl-NL" sz="1400" dirty="0">
                <a:solidFill>
                  <a:schemeClr val="bg1"/>
                </a:solidFill>
              </a:rPr>
              <a:t> </a:t>
            </a:r>
            <a:r>
              <a:rPr lang="nl-NL" sz="1400" dirty="0" err="1">
                <a:solidFill>
                  <a:schemeClr val="bg1"/>
                </a:solidFill>
              </a:rPr>
              <a:t>Institute</a:t>
            </a:r>
            <a:r>
              <a:rPr lang="nl-NL" sz="1400" dirty="0">
                <a:solidFill>
                  <a:schemeClr val="bg1"/>
                </a:solidFill>
              </a:rPr>
              <a:t> </a:t>
            </a:r>
            <a:r>
              <a:rPr lang="nl-NL" sz="1400" dirty="0" err="1">
                <a:solidFill>
                  <a:schemeClr val="bg1"/>
                </a:solidFill>
              </a:rPr>
              <a:t>for</a:t>
            </a:r>
            <a:r>
              <a:rPr lang="nl-NL" sz="1400" dirty="0">
                <a:solidFill>
                  <a:schemeClr val="bg1"/>
                </a:solidFill>
              </a:rPr>
              <a:t> </a:t>
            </a:r>
            <a:r>
              <a:rPr lang="nl-NL" sz="1400" dirty="0" err="1">
                <a:solidFill>
                  <a:schemeClr val="bg1"/>
                </a:solidFill>
              </a:rPr>
              <a:t>Nanomaterials</a:t>
            </a:r>
            <a:r>
              <a:rPr lang="nl-NL" sz="1400" dirty="0">
                <a:solidFill>
                  <a:schemeClr val="bg1"/>
                </a:solidFill>
              </a:rPr>
              <a:t> Science</a:t>
            </a:r>
          </a:p>
          <a:p>
            <a:pPr algn="l"/>
            <a:r>
              <a:rPr lang="nl-NL" sz="1400" dirty="0">
                <a:solidFill>
                  <a:schemeClr val="bg1"/>
                </a:solidFill>
              </a:rPr>
              <a:t>Utrecht, The Netherlands</a:t>
            </a:r>
          </a:p>
        </p:txBody>
      </p:sp>
      <p:sp>
        <p:nvSpPr>
          <p:cNvPr id="71" name="Text Placeholder 7">
            <a:extLst>
              <a:ext uri="{FF2B5EF4-FFF2-40B4-BE49-F238E27FC236}">
                <a16:creationId xmlns:a16="http://schemas.microsoft.com/office/drawing/2014/main" id="{5E8C6FEC-861B-46C0-BC50-DF2AD5339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2182" y="557535"/>
            <a:ext cx="4964407" cy="432048"/>
          </a:xfrm>
        </p:spPr>
        <p:txBody>
          <a:bodyPr anchor="ctr"/>
          <a:lstStyle>
            <a:lvl1pPr algn="r">
              <a:defRPr sz="1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International Science Conference</a:t>
            </a:r>
            <a:br>
              <a:rPr lang="nl-NL" dirty="0"/>
            </a:br>
            <a:r>
              <a:rPr lang="nl-NL" dirty="0"/>
              <a:t>Science City, </a:t>
            </a:r>
            <a:fld id="{75E1A940-A656-4F81-B4F8-BC670732FC84}" type="datetime3">
              <a:rPr lang="en-US" smtClean="0"/>
              <a:t>28 October 2018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863872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sclaimer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20C5D57-6775-6546-A52D-BBB107FFAA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9004" y="2439285"/>
            <a:ext cx="6933992" cy="197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41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16" orient="horz" pos="754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9" pos="5134">
          <p15:clr>
            <a:srgbClr val="FBAE40"/>
          </p15:clr>
        </p15:guide>
        <p15:guide id="20" pos="5043">
          <p15:clr>
            <a:srgbClr val="FBAE40"/>
          </p15:clr>
        </p15:guide>
        <p15:guide id="21" orient="horz" pos="377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claimer + partner logos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2">
            <a:extLst>
              <a:ext uri="{FF2B5EF4-FFF2-40B4-BE49-F238E27FC236}">
                <a16:creationId xmlns:a16="http://schemas.microsoft.com/office/drawing/2014/main" id="{87F847E1-C859-2E44-9D27-7F834608F4E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37212" y="4117424"/>
            <a:ext cx="2438257" cy="1012671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logo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8" name="Tijdelijke aanduiding voor afbeelding 2">
            <a:extLst>
              <a:ext uri="{FF2B5EF4-FFF2-40B4-BE49-F238E27FC236}">
                <a16:creationId xmlns:a16="http://schemas.microsoft.com/office/drawing/2014/main" id="{20C5A405-B822-4547-9A91-BBD9695DE0A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876090" y="4117424"/>
            <a:ext cx="2438257" cy="1012671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logo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9" name="Tijdelijke aanduiding voor afbeelding 2">
            <a:extLst>
              <a:ext uri="{FF2B5EF4-FFF2-40B4-BE49-F238E27FC236}">
                <a16:creationId xmlns:a16="http://schemas.microsoft.com/office/drawing/2014/main" id="{73BB1706-1B20-CC45-ABAF-098B56020CE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402623" y="4117424"/>
            <a:ext cx="2438257" cy="1012671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logo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12" name="Tijdelijke aanduiding voor tekst 34">
            <a:extLst>
              <a:ext uri="{FF2B5EF4-FFF2-40B4-BE49-F238E27FC236}">
                <a16:creationId xmlns:a16="http://schemas.microsoft.com/office/drawing/2014/main" id="{D0592751-CA00-FF4A-BFDE-7B39EE4E494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316916" y="3740461"/>
            <a:ext cx="7558168" cy="27059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GB" noProof="0" dirty="0"/>
              <a:t>Partners</a:t>
            </a:r>
          </a:p>
        </p:txBody>
      </p:sp>
      <p:sp>
        <p:nvSpPr>
          <p:cNvPr id="14" name="Tijdelijke aanduiding voor afbeelding 2">
            <a:extLst>
              <a:ext uri="{FF2B5EF4-FFF2-40B4-BE49-F238E27FC236}">
                <a16:creationId xmlns:a16="http://schemas.microsoft.com/office/drawing/2014/main" id="{AC53C93C-EB79-8241-B6CC-89740473FA0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347996" y="5244037"/>
            <a:ext cx="2438257" cy="1012671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logo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15" name="Tijdelijke aanduiding voor afbeelding 2">
            <a:extLst>
              <a:ext uri="{FF2B5EF4-FFF2-40B4-BE49-F238E27FC236}">
                <a16:creationId xmlns:a16="http://schemas.microsoft.com/office/drawing/2014/main" id="{FA509071-8069-1A4F-B6A4-3D31CB71ABA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876090" y="5244037"/>
            <a:ext cx="2438257" cy="1012671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logo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16" name="Tijdelijke aanduiding voor afbeelding 2">
            <a:extLst>
              <a:ext uri="{FF2B5EF4-FFF2-40B4-BE49-F238E27FC236}">
                <a16:creationId xmlns:a16="http://schemas.microsoft.com/office/drawing/2014/main" id="{84175359-8EA8-794D-BC12-68AFC36BDED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404185" y="5244037"/>
            <a:ext cx="2438257" cy="1012671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logo </a:t>
            </a:r>
            <a:r>
              <a:rPr lang="nl-NL" dirty="0" err="1"/>
              <a:t>here</a:t>
            </a:r>
            <a:endParaRPr lang="nl-NL" dirty="0"/>
          </a:p>
        </p:txBody>
      </p: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6E9763FA-FD82-094F-A92E-D2E2327457A8}"/>
              </a:ext>
            </a:extLst>
          </p:cNvPr>
          <p:cNvCxnSpPr>
            <a:cxnSpLocks/>
          </p:cNvCxnSpPr>
          <p:nvPr userDrawn="1"/>
        </p:nvCxnSpPr>
        <p:spPr>
          <a:xfrm>
            <a:off x="2316916" y="4011053"/>
            <a:ext cx="75581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F7EEA9D3-34D3-B94D-A851-38ECCEEF7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0985" y="1816100"/>
            <a:ext cx="5650029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9466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16" orient="horz" pos="754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9" pos="5134">
          <p15:clr>
            <a:srgbClr val="FBAE40"/>
          </p15:clr>
        </p15:guide>
        <p15:guide id="20" pos="5043">
          <p15:clr>
            <a:srgbClr val="FBAE40"/>
          </p15:clr>
        </p15:guide>
        <p15:guide id="21" orient="horz" pos="377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g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180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34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9" pos="5043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16" orient="horz" pos="754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377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black text and white box"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Picture 5" descr="PPT_titelpag_verloop-04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120389" cy="6858000"/>
          </a:xfrm>
          <a:prstGeom prst="rect">
            <a:avLst/>
          </a:prstGeom>
        </p:spPr>
      </p:pic>
      <p:sp>
        <p:nvSpPr>
          <p:cNvPr id="245" name="Rechthoek 227"/>
          <p:cNvSpPr/>
          <p:nvPr userDrawn="1"/>
        </p:nvSpPr>
        <p:spPr>
          <a:xfrm>
            <a:off x="2444512" y="1692894"/>
            <a:ext cx="9052208" cy="2556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n>
                <a:noFill/>
              </a:ln>
            </a:endParaRPr>
          </a:p>
        </p:txBody>
      </p:sp>
      <p:grpSp>
        <p:nvGrpSpPr>
          <p:cNvPr id="248" name="Groep 228"/>
          <p:cNvGrpSpPr/>
          <p:nvPr userDrawn="1"/>
        </p:nvGrpSpPr>
        <p:grpSpPr>
          <a:xfrm>
            <a:off x="723902" y="0"/>
            <a:ext cx="1852084" cy="6858000"/>
            <a:chOff x="542925" y="0"/>
            <a:chExt cx="1389063" cy="6858000"/>
          </a:xfrm>
        </p:grpSpPr>
        <p:sp>
          <p:nvSpPr>
            <p:cNvPr id="249" name="LIJN"/>
            <p:cNvSpPr>
              <a:spLocks/>
            </p:cNvSpPr>
            <p:nvPr userDrawn="1"/>
          </p:nvSpPr>
          <p:spPr bwMode="auto">
            <a:xfrm>
              <a:off x="868363" y="0"/>
              <a:ext cx="1063625" cy="6858000"/>
            </a:xfrm>
            <a:custGeom>
              <a:avLst/>
              <a:gdLst/>
              <a:ahLst/>
              <a:cxnLst>
                <a:cxn ang="0">
                  <a:pos x="40" y="3673"/>
                </a:cxn>
                <a:cxn ang="0">
                  <a:pos x="119" y="0"/>
                </a:cxn>
                <a:cxn ang="0">
                  <a:pos x="79" y="0"/>
                </a:cxn>
                <a:cxn ang="0">
                  <a:pos x="0" y="3673"/>
                </a:cxn>
                <a:cxn ang="0">
                  <a:pos x="4725" y="30720"/>
                </a:cxn>
                <a:cxn ang="0">
                  <a:pos x="4767" y="30720"/>
                </a:cxn>
                <a:cxn ang="0">
                  <a:pos x="40" y="3673"/>
                </a:cxn>
              </a:cxnLst>
              <a:rect l="0" t="0" r="r" b="b"/>
              <a:pathLst>
                <a:path w="4767" h="30720">
                  <a:moveTo>
                    <a:pt x="40" y="3673"/>
                  </a:moveTo>
                  <a:cubicBezTo>
                    <a:pt x="40" y="2482"/>
                    <a:pt x="67" y="1200"/>
                    <a:pt x="11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27" y="1200"/>
                    <a:pt x="0" y="2482"/>
                    <a:pt x="0" y="3673"/>
                  </a:cubicBezTo>
                  <a:cubicBezTo>
                    <a:pt x="0" y="12930"/>
                    <a:pt x="1589" y="22030"/>
                    <a:pt x="4725" y="30720"/>
                  </a:cubicBezTo>
                  <a:cubicBezTo>
                    <a:pt x="4767" y="30720"/>
                    <a:pt x="4767" y="30720"/>
                    <a:pt x="4767" y="30720"/>
                  </a:cubicBezTo>
                  <a:cubicBezTo>
                    <a:pt x="1630" y="22030"/>
                    <a:pt x="40" y="12930"/>
                    <a:pt x="40" y="3673"/>
                  </a:cubicBezTo>
                </a:path>
              </a:pathLst>
            </a:custGeom>
            <a:solidFill>
              <a:srgbClr val="FFD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grpSp>
          <p:nvGrpSpPr>
            <p:cNvPr id="250" name="Group 4"/>
            <p:cNvGrpSpPr>
              <a:grpSpLocks noChangeAspect="1"/>
            </p:cNvGrpSpPr>
            <p:nvPr userDrawn="1"/>
          </p:nvGrpSpPr>
          <p:grpSpPr bwMode="auto">
            <a:xfrm>
              <a:off x="542925" y="466725"/>
              <a:ext cx="658813" cy="657225"/>
              <a:chOff x="342" y="294"/>
              <a:chExt cx="415" cy="414"/>
            </a:xfrm>
          </p:grpSpPr>
          <p:sp>
            <p:nvSpPr>
              <p:cNvPr id="251" name="Freeform 5"/>
              <p:cNvSpPr>
                <a:spLocks/>
              </p:cNvSpPr>
              <p:nvPr userDrawn="1"/>
            </p:nvSpPr>
            <p:spPr bwMode="auto">
              <a:xfrm>
                <a:off x="342" y="295"/>
                <a:ext cx="414" cy="412"/>
              </a:xfrm>
              <a:custGeom>
                <a:avLst/>
                <a:gdLst>
                  <a:gd name="T0" fmla="*/ 137 w 414"/>
                  <a:gd name="T1" fmla="*/ 400 h 412"/>
                  <a:gd name="T2" fmla="*/ 128 w 414"/>
                  <a:gd name="T3" fmla="*/ 392 h 412"/>
                  <a:gd name="T4" fmla="*/ 92 w 414"/>
                  <a:gd name="T5" fmla="*/ 378 h 412"/>
                  <a:gd name="T6" fmla="*/ 86 w 414"/>
                  <a:gd name="T7" fmla="*/ 368 h 412"/>
                  <a:gd name="T8" fmla="*/ 55 w 414"/>
                  <a:gd name="T9" fmla="*/ 346 h 412"/>
                  <a:gd name="T10" fmla="*/ 51 w 414"/>
                  <a:gd name="T11" fmla="*/ 334 h 412"/>
                  <a:gd name="T12" fmla="*/ 26 w 414"/>
                  <a:gd name="T13" fmla="*/ 305 h 412"/>
                  <a:gd name="T14" fmla="*/ 25 w 414"/>
                  <a:gd name="T15" fmla="*/ 293 h 412"/>
                  <a:gd name="T16" fmla="*/ 7 w 414"/>
                  <a:gd name="T17" fmla="*/ 259 h 412"/>
                  <a:gd name="T18" fmla="*/ 9 w 414"/>
                  <a:gd name="T19" fmla="*/ 247 h 412"/>
                  <a:gd name="T20" fmla="*/ 0 w 414"/>
                  <a:gd name="T21" fmla="*/ 209 h 412"/>
                  <a:gd name="T22" fmla="*/ 5 w 414"/>
                  <a:gd name="T23" fmla="*/ 198 h 412"/>
                  <a:gd name="T24" fmla="*/ 6 w 414"/>
                  <a:gd name="T25" fmla="*/ 160 h 412"/>
                  <a:gd name="T26" fmla="*/ 13 w 414"/>
                  <a:gd name="T27" fmla="*/ 150 h 412"/>
                  <a:gd name="T28" fmla="*/ 23 w 414"/>
                  <a:gd name="T29" fmla="*/ 113 h 412"/>
                  <a:gd name="T30" fmla="*/ 32 w 414"/>
                  <a:gd name="T31" fmla="*/ 105 h 412"/>
                  <a:gd name="T32" fmla="*/ 50 w 414"/>
                  <a:gd name="T33" fmla="*/ 71 h 412"/>
                  <a:gd name="T34" fmla="*/ 61 w 414"/>
                  <a:gd name="T35" fmla="*/ 66 h 412"/>
                  <a:gd name="T36" fmla="*/ 87 w 414"/>
                  <a:gd name="T37" fmla="*/ 38 h 412"/>
                  <a:gd name="T38" fmla="*/ 99 w 414"/>
                  <a:gd name="T39" fmla="*/ 35 h 412"/>
                  <a:gd name="T40" fmla="*/ 131 w 414"/>
                  <a:gd name="T41" fmla="*/ 14 h 412"/>
                  <a:gd name="T42" fmla="*/ 143 w 414"/>
                  <a:gd name="T43" fmla="*/ 14 h 412"/>
                  <a:gd name="T44" fmla="*/ 179 w 414"/>
                  <a:gd name="T45" fmla="*/ 1 h 412"/>
                  <a:gd name="T46" fmla="*/ 191 w 414"/>
                  <a:gd name="T47" fmla="*/ 4 h 412"/>
                  <a:gd name="T48" fmla="*/ 229 w 414"/>
                  <a:gd name="T49" fmla="*/ 0 h 412"/>
                  <a:gd name="T50" fmla="*/ 239 w 414"/>
                  <a:gd name="T51" fmla="*/ 6 h 412"/>
                  <a:gd name="T52" fmla="*/ 277 w 414"/>
                  <a:gd name="T53" fmla="*/ 11 h 412"/>
                  <a:gd name="T54" fmla="*/ 286 w 414"/>
                  <a:gd name="T55" fmla="*/ 19 h 412"/>
                  <a:gd name="T56" fmla="*/ 322 w 414"/>
                  <a:gd name="T57" fmla="*/ 34 h 412"/>
                  <a:gd name="T58" fmla="*/ 329 w 414"/>
                  <a:gd name="T59" fmla="*/ 44 h 412"/>
                  <a:gd name="T60" fmla="*/ 360 w 414"/>
                  <a:gd name="T61" fmla="*/ 66 h 412"/>
                  <a:gd name="T62" fmla="*/ 364 w 414"/>
                  <a:gd name="T63" fmla="*/ 78 h 412"/>
                  <a:gd name="T64" fmla="*/ 389 w 414"/>
                  <a:gd name="T65" fmla="*/ 107 h 412"/>
                  <a:gd name="T66" fmla="*/ 390 w 414"/>
                  <a:gd name="T67" fmla="*/ 119 h 412"/>
                  <a:gd name="T68" fmla="*/ 407 w 414"/>
                  <a:gd name="T69" fmla="*/ 153 h 412"/>
                  <a:gd name="T70" fmla="*/ 405 w 414"/>
                  <a:gd name="T71" fmla="*/ 165 h 412"/>
                  <a:gd name="T72" fmla="*/ 414 w 414"/>
                  <a:gd name="T73" fmla="*/ 203 h 412"/>
                  <a:gd name="T74" fmla="*/ 409 w 414"/>
                  <a:gd name="T75" fmla="*/ 214 h 412"/>
                  <a:gd name="T76" fmla="*/ 409 w 414"/>
                  <a:gd name="T77" fmla="*/ 252 h 412"/>
                  <a:gd name="T78" fmla="*/ 402 w 414"/>
                  <a:gd name="T79" fmla="*/ 262 h 412"/>
                  <a:gd name="T80" fmla="*/ 392 w 414"/>
                  <a:gd name="T81" fmla="*/ 299 h 412"/>
                  <a:gd name="T82" fmla="*/ 382 w 414"/>
                  <a:gd name="T83" fmla="*/ 307 h 412"/>
                  <a:gd name="T84" fmla="*/ 364 w 414"/>
                  <a:gd name="T85" fmla="*/ 341 h 412"/>
                  <a:gd name="T86" fmla="*/ 353 w 414"/>
                  <a:gd name="T87" fmla="*/ 346 h 412"/>
                  <a:gd name="T88" fmla="*/ 327 w 414"/>
                  <a:gd name="T89" fmla="*/ 374 h 412"/>
                  <a:gd name="T90" fmla="*/ 316 w 414"/>
                  <a:gd name="T91" fmla="*/ 377 h 412"/>
                  <a:gd name="T92" fmla="*/ 284 w 414"/>
                  <a:gd name="T93" fmla="*/ 398 h 412"/>
                  <a:gd name="T94" fmla="*/ 272 w 414"/>
                  <a:gd name="T95" fmla="*/ 398 h 412"/>
                  <a:gd name="T96" fmla="*/ 235 w 414"/>
                  <a:gd name="T97" fmla="*/ 411 h 412"/>
                  <a:gd name="T98" fmla="*/ 224 w 414"/>
                  <a:gd name="T99" fmla="*/ 408 h 412"/>
                  <a:gd name="T100" fmla="*/ 186 w 414"/>
                  <a:gd name="T101" fmla="*/ 412 h 412"/>
                  <a:gd name="T102" fmla="*/ 175 w 414"/>
                  <a:gd name="T103" fmla="*/ 406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14" h="412">
                    <a:moveTo>
                      <a:pt x="143" y="398"/>
                    </a:moveTo>
                    <a:lnTo>
                      <a:pt x="137" y="400"/>
                    </a:lnTo>
                    <a:lnTo>
                      <a:pt x="131" y="398"/>
                    </a:lnTo>
                    <a:lnTo>
                      <a:pt x="128" y="392"/>
                    </a:lnTo>
                    <a:lnTo>
                      <a:pt x="99" y="377"/>
                    </a:lnTo>
                    <a:lnTo>
                      <a:pt x="92" y="378"/>
                    </a:lnTo>
                    <a:lnTo>
                      <a:pt x="87" y="374"/>
                    </a:lnTo>
                    <a:lnTo>
                      <a:pt x="86" y="368"/>
                    </a:lnTo>
                    <a:lnTo>
                      <a:pt x="61" y="346"/>
                    </a:lnTo>
                    <a:lnTo>
                      <a:pt x="55" y="346"/>
                    </a:lnTo>
                    <a:lnTo>
                      <a:pt x="50" y="341"/>
                    </a:lnTo>
                    <a:lnTo>
                      <a:pt x="51" y="334"/>
                    </a:lnTo>
                    <a:lnTo>
                      <a:pt x="32" y="307"/>
                    </a:lnTo>
                    <a:lnTo>
                      <a:pt x="26" y="305"/>
                    </a:lnTo>
                    <a:lnTo>
                      <a:pt x="23" y="299"/>
                    </a:lnTo>
                    <a:lnTo>
                      <a:pt x="25" y="293"/>
                    </a:lnTo>
                    <a:lnTo>
                      <a:pt x="13" y="262"/>
                    </a:lnTo>
                    <a:lnTo>
                      <a:pt x="7" y="259"/>
                    </a:lnTo>
                    <a:lnTo>
                      <a:pt x="6" y="252"/>
                    </a:lnTo>
                    <a:lnTo>
                      <a:pt x="9" y="247"/>
                    </a:lnTo>
                    <a:lnTo>
                      <a:pt x="5" y="214"/>
                    </a:lnTo>
                    <a:lnTo>
                      <a:pt x="0" y="209"/>
                    </a:lnTo>
                    <a:lnTo>
                      <a:pt x="0" y="203"/>
                    </a:lnTo>
                    <a:lnTo>
                      <a:pt x="5" y="198"/>
                    </a:lnTo>
                    <a:lnTo>
                      <a:pt x="9" y="165"/>
                    </a:lnTo>
                    <a:lnTo>
                      <a:pt x="6" y="160"/>
                    </a:lnTo>
                    <a:lnTo>
                      <a:pt x="7" y="153"/>
                    </a:lnTo>
                    <a:lnTo>
                      <a:pt x="13" y="150"/>
                    </a:lnTo>
                    <a:lnTo>
                      <a:pt x="25" y="119"/>
                    </a:lnTo>
                    <a:lnTo>
                      <a:pt x="23" y="113"/>
                    </a:lnTo>
                    <a:lnTo>
                      <a:pt x="26" y="107"/>
                    </a:lnTo>
                    <a:lnTo>
                      <a:pt x="32" y="105"/>
                    </a:lnTo>
                    <a:lnTo>
                      <a:pt x="51" y="78"/>
                    </a:lnTo>
                    <a:lnTo>
                      <a:pt x="50" y="71"/>
                    </a:lnTo>
                    <a:lnTo>
                      <a:pt x="55" y="66"/>
                    </a:lnTo>
                    <a:lnTo>
                      <a:pt x="61" y="66"/>
                    </a:lnTo>
                    <a:lnTo>
                      <a:pt x="86" y="44"/>
                    </a:lnTo>
                    <a:lnTo>
                      <a:pt x="87" y="38"/>
                    </a:lnTo>
                    <a:lnTo>
                      <a:pt x="92" y="34"/>
                    </a:lnTo>
                    <a:lnTo>
                      <a:pt x="99" y="35"/>
                    </a:lnTo>
                    <a:lnTo>
                      <a:pt x="128" y="19"/>
                    </a:lnTo>
                    <a:lnTo>
                      <a:pt x="131" y="14"/>
                    </a:lnTo>
                    <a:lnTo>
                      <a:pt x="137" y="11"/>
                    </a:lnTo>
                    <a:lnTo>
                      <a:pt x="143" y="14"/>
                    </a:lnTo>
                    <a:lnTo>
                      <a:pt x="175" y="6"/>
                    </a:lnTo>
                    <a:lnTo>
                      <a:pt x="179" y="1"/>
                    </a:lnTo>
                    <a:lnTo>
                      <a:pt x="186" y="0"/>
                    </a:lnTo>
                    <a:lnTo>
                      <a:pt x="191" y="4"/>
                    </a:lnTo>
                    <a:lnTo>
                      <a:pt x="224" y="4"/>
                    </a:lnTo>
                    <a:lnTo>
                      <a:pt x="229" y="0"/>
                    </a:lnTo>
                    <a:lnTo>
                      <a:pt x="235" y="1"/>
                    </a:lnTo>
                    <a:lnTo>
                      <a:pt x="239" y="6"/>
                    </a:lnTo>
                    <a:lnTo>
                      <a:pt x="272" y="14"/>
                    </a:lnTo>
                    <a:lnTo>
                      <a:pt x="277" y="11"/>
                    </a:lnTo>
                    <a:lnTo>
                      <a:pt x="284" y="14"/>
                    </a:lnTo>
                    <a:lnTo>
                      <a:pt x="286" y="19"/>
                    </a:lnTo>
                    <a:lnTo>
                      <a:pt x="316" y="35"/>
                    </a:lnTo>
                    <a:lnTo>
                      <a:pt x="322" y="34"/>
                    </a:lnTo>
                    <a:lnTo>
                      <a:pt x="327" y="38"/>
                    </a:lnTo>
                    <a:lnTo>
                      <a:pt x="329" y="44"/>
                    </a:lnTo>
                    <a:lnTo>
                      <a:pt x="353" y="66"/>
                    </a:lnTo>
                    <a:lnTo>
                      <a:pt x="360" y="66"/>
                    </a:lnTo>
                    <a:lnTo>
                      <a:pt x="364" y="71"/>
                    </a:lnTo>
                    <a:lnTo>
                      <a:pt x="364" y="78"/>
                    </a:lnTo>
                    <a:lnTo>
                      <a:pt x="382" y="105"/>
                    </a:lnTo>
                    <a:lnTo>
                      <a:pt x="389" y="107"/>
                    </a:lnTo>
                    <a:lnTo>
                      <a:pt x="392" y="113"/>
                    </a:lnTo>
                    <a:lnTo>
                      <a:pt x="390" y="119"/>
                    </a:lnTo>
                    <a:lnTo>
                      <a:pt x="402" y="150"/>
                    </a:lnTo>
                    <a:lnTo>
                      <a:pt x="407" y="153"/>
                    </a:lnTo>
                    <a:lnTo>
                      <a:pt x="409" y="160"/>
                    </a:lnTo>
                    <a:lnTo>
                      <a:pt x="405" y="165"/>
                    </a:lnTo>
                    <a:lnTo>
                      <a:pt x="409" y="198"/>
                    </a:lnTo>
                    <a:lnTo>
                      <a:pt x="414" y="203"/>
                    </a:lnTo>
                    <a:lnTo>
                      <a:pt x="414" y="209"/>
                    </a:lnTo>
                    <a:lnTo>
                      <a:pt x="409" y="214"/>
                    </a:lnTo>
                    <a:lnTo>
                      <a:pt x="405" y="247"/>
                    </a:lnTo>
                    <a:lnTo>
                      <a:pt x="409" y="252"/>
                    </a:lnTo>
                    <a:lnTo>
                      <a:pt x="407" y="259"/>
                    </a:lnTo>
                    <a:lnTo>
                      <a:pt x="402" y="262"/>
                    </a:lnTo>
                    <a:lnTo>
                      <a:pt x="390" y="293"/>
                    </a:lnTo>
                    <a:lnTo>
                      <a:pt x="392" y="299"/>
                    </a:lnTo>
                    <a:lnTo>
                      <a:pt x="389" y="305"/>
                    </a:lnTo>
                    <a:lnTo>
                      <a:pt x="382" y="307"/>
                    </a:lnTo>
                    <a:lnTo>
                      <a:pt x="364" y="334"/>
                    </a:lnTo>
                    <a:lnTo>
                      <a:pt x="364" y="341"/>
                    </a:lnTo>
                    <a:lnTo>
                      <a:pt x="360" y="346"/>
                    </a:lnTo>
                    <a:lnTo>
                      <a:pt x="353" y="346"/>
                    </a:lnTo>
                    <a:lnTo>
                      <a:pt x="329" y="368"/>
                    </a:lnTo>
                    <a:lnTo>
                      <a:pt x="327" y="374"/>
                    </a:lnTo>
                    <a:lnTo>
                      <a:pt x="322" y="378"/>
                    </a:lnTo>
                    <a:lnTo>
                      <a:pt x="316" y="377"/>
                    </a:lnTo>
                    <a:lnTo>
                      <a:pt x="286" y="392"/>
                    </a:lnTo>
                    <a:lnTo>
                      <a:pt x="284" y="398"/>
                    </a:lnTo>
                    <a:lnTo>
                      <a:pt x="277" y="400"/>
                    </a:lnTo>
                    <a:lnTo>
                      <a:pt x="272" y="398"/>
                    </a:lnTo>
                    <a:lnTo>
                      <a:pt x="239" y="406"/>
                    </a:lnTo>
                    <a:lnTo>
                      <a:pt x="235" y="411"/>
                    </a:lnTo>
                    <a:lnTo>
                      <a:pt x="229" y="412"/>
                    </a:lnTo>
                    <a:lnTo>
                      <a:pt x="224" y="408"/>
                    </a:lnTo>
                    <a:lnTo>
                      <a:pt x="191" y="408"/>
                    </a:lnTo>
                    <a:lnTo>
                      <a:pt x="186" y="412"/>
                    </a:lnTo>
                    <a:lnTo>
                      <a:pt x="179" y="411"/>
                    </a:lnTo>
                    <a:lnTo>
                      <a:pt x="175" y="406"/>
                    </a:lnTo>
                    <a:lnTo>
                      <a:pt x="143" y="398"/>
                    </a:lnTo>
                    <a:close/>
                  </a:path>
                </a:pathLst>
              </a:custGeom>
              <a:solidFill>
                <a:srgbClr val="FFD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52" name="Freeform 6"/>
              <p:cNvSpPr>
                <a:spLocks/>
              </p:cNvSpPr>
              <p:nvPr userDrawn="1"/>
            </p:nvSpPr>
            <p:spPr bwMode="auto">
              <a:xfrm>
                <a:off x="342" y="295"/>
                <a:ext cx="414" cy="412"/>
              </a:xfrm>
              <a:custGeom>
                <a:avLst/>
                <a:gdLst>
                  <a:gd name="T0" fmla="*/ 137 w 414"/>
                  <a:gd name="T1" fmla="*/ 400 h 412"/>
                  <a:gd name="T2" fmla="*/ 128 w 414"/>
                  <a:gd name="T3" fmla="*/ 392 h 412"/>
                  <a:gd name="T4" fmla="*/ 92 w 414"/>
                  <a:gd name="T5" fmla="*/ 378 h 412"/>
                  <a:gd name="T6" fmla="*/ 86 w 414"/>
                  <a:gd name="T7" fmla="*/ 368 h 412"/>
                  <a:gd name="T8" fmla="*/ 55 w 414"/>
                  <a:gd name="T9" fmla="*/ 346 h 412"/>
                  <a:gd name="T10" fmla="*/ 51 w 414"/>
                  <a:gd name="T11" fmla="*/ 334 h 412"/>
                  <a:gd name="T12" fmla="*/ 26 w 414"/>
                  <a:gd name="T13" fmla="*/ 305 h 412"/>
                  <a:gd name="T14" fmla="*/ 25 w 414"/>
                  <a:gd name="T15" fmla="*/ 293 h 412"/>
                  <a:gd name="T16" fmla="*/ 7 w 414"/>
                  <a:gd name="T17" fmla="*/ 259 h 412"/>
                  <a:gd name="T18" fmla="*/ 9 w 414"/>
                  <a:gd name="T19" fmla="*/ 247 h 412"/>
                  <a:gd name="T20" fmla="*/ 0 w 414"/>
                  <a:gd name="T21" fmla="*/ 209 h 412"/>
                  <a:gd name="T22" fmla="*/ 5 w 414"/>
                  <a:gd name="T23" fmla="*/ 198 h 412"/>
                  <a:gd name="T24" fmla="*/ 6 w 414"/>
                  <a:gd name="T25" fmla="*/ 160 h 412"/>
                  <a:gd name="T26" fmla="*/ 13 w 414"/>
                  <a:gd name="T27" fmla="*/ 150 h 412"/>
                  <a:gd name="T28" fmla="*/ 23 w 414"/>
                  <a:gd name="T29" fmla="*/ 113 h 412"/>
                  <a:gd name="T30" fmla="*/ 32 w 414"/>
                  <a:gd name="T31" fmla="*/ 105 h 412"/>
                  <a:gd name="T32" fmla="*/ 50 w 414"/>
                  <a:gd name="T33" fmla="*/ 71 h 412"/>
                  <a:gd name="T34" fmla="*/ 61 w 414"/>
                  <a:gd name="T35" fmla="*/ 66 h 412"/>
                  <a:gd name="T36" fmla="*/ 87 w 414"/>
                  <a:gd name="T37" fmla="*/ 38 h 412"/>
                  <a:gd name="T38" fmla="*/ 99 w 414"/>
                  <a:gd name="T39" fmla="*/ 35 h 412"/>
                  <a:gd name="T40" fmla="*/ 131 w 414"/>
                  <a:gd name="T41" fmla="*/ 14 h 412"/>
                  <a:gd name="T42" fmla="*/ 143 w 414"/>
                  <a:gd name="T43" fmla="*/ 14 h 412"/>
                  <a:gd name="T44" fmla="*/ 179 w 414"/>
                  <a:gd name="T45" fmla="*/ 1 h 412"/>
                  <a:gd name="T46" fmla="*/ 191 w 414"/>
                  <a:gd name="T47" fmla="*/ 4 h 412"/>
                  <a:gd name="T48" fmla="*/ 229 w 414"/>
                  <a:gd name="T49" fmla="*/ 0 h 412"/>
                  <a:gd name="T50" fmla="*/ 239 w 414"/>
                  <a:gd name="T51" fmla="*/ 6 h 412"/>
                  <a:gd name="T52" fmla="*/ 277 w 414"/>
                  <a:gd name="T53" fmla="*/ 11 h 412"/>
                  <a:gd name="T54" fmla="*/ 286 w 414"/>
                  <a:gd name="T55" fmla="*/ 19 h 412"/>
                  <a:gd name="T56" fmla="*/ 322 w 414"/>
                  <a:gd name="T57" fmla="*/ 34 h 412"/>
                  <a:gd name="T58" fmla="*/ 329 w 414"/>
                  <a:gd name="T59" fmla="*/ 44 h 412"/>
                  <a:gd name="T60" fmla="*/ 360 w 414"/>
                  <a:gd name="T61" fmla="*/ 66 h 412"/>
                  <a:gd name="T62" fmla="*/ 364 w 414"/>
                  <a:gd name="T63" fmla="*/ 78 h 412"/>
                  <a:gd name="T64" fmla="*/ 389 w 414"/>
                  <a:gd name="T65" fmla="*/ 107 h 412"/>
                  <a:gd name="T66" fmla="*/ 390 w 414"/>
                  <a:gd name="T67" fmla="*/ 119 h 412"/>
                  <a:gd name="T68" fmla="*/ 407 w 414"/>
                  <a:gd name="T69" fmla="*/ 153 h 412"/>
                  <a:gd name="T70" fmla="*/ 405 w 414"/>
                  <a:gd name="T71" fmla="*/ 165 h 412"/>
                  <a:gd name="T72" fmla="*/ 414 w 414"/>
                  <a:gd name="T73" fmla="*/ 203 h 412"/>
                  <a:gd name="T74" fmla="*/ 409 w 414"/>
                  <a:gd name="T75" fmla="*/ 214 h 412"/>
                  <a:gd name="T76" fmla="*/ 409 w 414"/>
                  <a:gd name="T77" fmla="*/ 252 h 412"/>
                  <a:gd name="T78" fmla="*/ 402 w 414"/>
                  <a:gd name="T79" fmla="*/ 262 h 412"/>
                  <a:gd name="T80" fmla="*/ 392 w 414"/>
                  <a:gd name="T81" fmla="*/ 299 h 412"/>
                  <a:gd name="T82" fmla="*/ 382 w 414"/>
                  <a:gd name="T83" fmla="*/ 307 h 412"/>
                  <a:gd name="T84" fmla="*/ 364 w 414"/>
                  <a:gd name="T85" fmla="*/ 341 h 412"/>
                  <a:gd name="T86" fmla="*/ 353 w 414"/>
                  <a:gd name="T87" fmla="*/ 346 h 412"/>
                  <a:gd name="T88" fmla="*/ 327 w 414"/>
                  <a:gd name="T89" fmla="*/ 374 h 412"/>
                  <a:gd name="T90" fmla="*/ 316 w 414"/>
                  <a:gd name="T91" fmla="*/ 377 h 412"/>
                  <a:gd name="T92" fmla="*/ 284 w 414"/>
                  <a:gd name="T93" fmla="*/ 398 h 412"/>
                  <a:gd name="T94" fmla="*/ 272 w 414"/>
                  <a:gd name="T95" fmla="*/ 398 h 412"/>
                  <a:gd name="T96" fmla="*/ 235 w 414"/>
                  <a:gd name="T97" fmla="*/ 411 h 412"/>
                  <a:gd name="T98" fmla="*/ 224 w 414"/>
                  <a:gd name="T99" fmla="*/ 408 h 412"/>
                  <a:gd name="T100" fmla="*/ 186 w 414"/>
                  <a:gd name="T101" fmla="*/ 412 h 412"/>
                  <a:gd name="T102" fmla="*/ 175 w 414"/>
                  <a:gd name="T103" fmla="*/ 406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14" h="412">
                    <a:moveTo>
                      <a:pt x="143" y="398"/>
                    </a:moveTo>
                    <a:lnTo>
                      <a:pt x="137" y="400"/>
                    </a:lnTo>
                    <a:lnTo>
                      <a:pt x="131" y="398"/>
                    </a:lnTo>
                    <a:lnTo>
                      <a:pt x="128" y="392"/>
                    </a:lnTo>
                    <a:lnTo>
                      <a:pt x="99" y="377"/>
                    </a:lnTo>
                    <a:lnTo>
                      <a:pt x="92" y="378"/>
                    </a:lnTo>
                    <a:lnTo>
                      <a:pt x="87" y="374"/>
                    </a:lnTo>
                    <a:lnTo>
                      <a:pt x="86" y="368"/>
                    </a:lnTo>
                    <a:lnTo>
                      <a:pt x="61" y="346"/>
                    </a:lnTo>
                    <a:lnTo>
                      <a:pt x="55" y="346"/>
                    </a:lnTo>
                    <a:lnTo>
                      <a:pt x="50" y="341"/>
                    </a:lnTo>
                    <a:lnTo>
                      <a:pt x="51" y="334"/>
                    </a:lnTo>
                    <a:lnTo>
                      <a:pt x="32" y="307"/>
                    </a:lnTo>
                    <a:lnTo>
                      <a:pt x="26" y="305"/>
                    </a:lnTo>
                    <a:lnTo>
                      <a:pt x="23" y="299"/>
                    </a:lnTo>
                    <a:lnTo>
                      <a:pt x="25" y="293"/>
                    </a:lnTo>
                    <a:lnTo>
                      <a:pt x="13" y="262"/>
                    </a:lnTo>
                    <a:lnTo>
                      <a:pt x="7" y="259"/>
                    </a:lnTo>
                    <a:lnTo>
                      <a:pt x="6" y="252"/>
                    </a:lnTo>
                    <a:lnTo>
                      <a:pt x="9" y="247"/>
                    </a:lnTo>
                    <a:lnTo>
                      <a:pt x="5" y="214"/>
                    </a:lnTo>
                    <a:lnTo>
                      <a:pt x="0" y="209"/>
                    </a:lnTo>
                    <a:lnTo>
                      <a:pt x="0" y="203"/>
                    </a:lnTo>
                    <a:lnTo>
                      <a:pt x="5" y="198"/>
                    </a:lnTo>
                    <a:lnTo>
                      <a:pt x="9" y="165"/>
                    </a:lnTo>
                    <a:lnTo>
                      <a:pt x="6" y="160"/>
                    </a:lnTo>
                    <a:lnTo>
                      <a:pt x="7" y="153"/>
                    </a:lnTo>
                    <a:lnTo>
                      <a:pt x="13" y="150"/>
                    </a:lnTo>
                    <a:lnTo>
                      <a:pt x="25" y="119"/>
                    </a:lnTo>
                    <a:lnTo>
                      <a:pt x="23" y="113"/>
                    </a:lnTo>
                    <a:lnTo>
                      <a:pt x="26" y="107"/>
                    </a:lnTo>
                    <a:lnTo>
                      <a:pt x="32" y="105"/>
                    </a:lnTo>
                    <a:lnTo>
                      <a:pt x="51" y="78"/>
                    </a:lnTo>
                    <a:lnTo>
                      <a:pt x="50" y="71"/>
                    </a:lnTo>
                    <a:lnTo>
                      <a:pt x="55" y="66"/>
                    </a:lnTo>
                    <a:lnTo>
                      <a:pt x="61" y="66"/>
                    </a:lnTo>
                    <a:lnTo>
                      <a:pt x="86" y="44"/>
                    </a:lnTo>
                    <a:lnTo>
                      <a:pt x="87" y="38"/>
                    </a:lnTo>
                    <a:lnTo>
                      <a:pt x="92" y="34"/>
                    </a:lnTo>
                    <a:lnTo>
                      <a:pt x="99" y="35"/>
                    </a:lnTo>
                    <a:lnTo>
                      <a:pt x="128" y="19"/>
                    </a:lnTo>
                    <a:lnTo>
                      <a:pt x="131" y="14"/>
                    </a:lnTo>
                    <a:lnTo>
                      <a:pt x="137" y="11"/>
                    </a:lnTo>
                    <a:lnTo>
                      <a:pt x="143" y="14"/>
                    </a:lnTo>
                    <a:lnTo>
                      <a:pt x="175" y="6"/>
                    </a:lnTo>
                    <a:lnTo>
                      <a:pt x="179" y="1"/>
                    </a:lnTo>
                    <a:lnTo>
                      <a:pt x="186" y="0"/>
                    </a:lnTo>
                    <a:lnTo>
                      <a:pt x="191" y="4"/>
                    </a:lnTo>
                    <a:lnTo>
                      <a:pt x="224" y="4"/>
                    </a:lnTo>
                    <a:lnTo>
                      <a:pt x="229" y="0"/>
                    </a:lnTo>
                    <a:lnTo>
                      <a:pt x="235" y="1"/>
                    </a:lnTo>
                    <a:lnTo>
                      <a:pt x="239" y="6"/>
                    </a:lnTo>
                    <a:lnTo>
                      <a:pt x="272" y="14"/>
                    </a:lnTo>
                    <a:lnTo>
                      <a:pt x="277" y="11"/>
                    </a:lnTo>
                    <a:lnTo>
                      <a:pt x="284" y="14"/>
                    </a:lnTo>
                    <a:lnTo>
                      <a:pt x="286" y="19"/>
                    </a:lnTo>
                    <a:lnTo>
                      <a:pt x="316" y="35"/>
                    </a:lnTo>
                    <a:lnTo>
                      <a:pt x="322" y="34"/>
                    </a:lnTo>
                    <a:lnTo>
                      <a:pt x="327" y="38"/>
                    </a:lnTo>
                    <a:lnTo>
                      <a:pt x="329" y="44"/>
                    </a:lnTo>
                    <a:lnTo>
                      <a:pt x="353" y="66"/>
                    </a:lnTo>
                    <a:lnTo>
                      <a:pt x="360" y="66"/>
                    </a:lnTo>
                    <a:lnTo>
                      <a:pt x="364" y="71"/>
                    </a:lnTo>
                    <a:lnTo>
                      <a:pt x="364" y="78"/>
                    </a:lnTo>
                    <a:lnTo>
                      <a:pt x="382" y="105"/>
                    </a:lnTo>
                    <a:lnTo>
                      <a:pt x="389" y="107"/>
                    </a:lnTo>
                    <a:lnTo>
                      <a:pt x="392" y="113"/>
                    </a:lnTo>
                    <a:lnTo>
                      <a:pt x="390" y="119"/>
                    </a:lnTo>
                    <a:lnTo>
                      <a:pt x="402" y="150"/>
                    </a:lnTo>
                    <a:lnTo>
                      <a:pt x="407" y="153"/>
                    </a:lnTo>
                    <a:lnTo>
                      <a:pt x="409" y="160"/>
                    </a:lnTo>
                    <a:lnTo>
                      <a:pt x="405" y="165"/>
                    </a:lnTo>
                    <a:lnTo>
                      <a:pt x="409" y="198"/>
                    </a:lnTo>
                    <a:lnTo>
                      <a:pt x="414" y="203"/>
                    </a:lnTo>
                    <a:lnTo>
                      <a:pt x="414" y="209"/>
                    </a:lnTo>
                    <a:lnTo>
                      <a:pt x="409" y="214"/>
                    </a:lnTo>
                    <a:lnTo>
                      <a:pt x="405" y="247"/>
                    </a:lnTo>
                    <a:lnTo>
                      <a:pt x="409" y="252"/>
                    </a:lnTo>
                    <a:lnTo>
                      <a:pt x="407" y="259"/>
                    </a:lnTo>
                    <a:lnTo>
                      <a:pt x="402" y="262"/>
                    </a:lnTo>
                    <a:lnTo>
                      <a:pt x="390" y="293"/>
                    </a:lnTo>
                    <a:lnTo>
                      <a:pt x="392" y="299"/>
                    </a:lnTo>
                    <a:lnTo>
                      <a:pt x="389" y="305"/>
                    </a:lnTo>
                    <a:lnTo>
                      <a:pt x="382" y="307"/>
                    </a:lnTo>
                    <a:lnTo>
                      <a:pt x="364" y="334"/>
                    </a:lnTo>
                    <a:lnTo>
                      <a:pt x="364" y="341"/>
                    </a:lnTo>
                    <a:lnTo>
                      <a:pt x="360" y="346"/>
                    </a:lnTo>
                    <a:lnTo>
                      <a:pt x="353" y="346"/>
                    </a:lnTo>
                    <a:lnTo>
                      <a:pt x="329" y="368"/>
                    </a:lnTo>
                    <a:lnTo>
                      <a:pt x="327" y="374"/>
                    </a:lnTo>
                    <a:lnTo>
                      <a:pt x="322" y="378"/>
                    </a:lnTo>
                    <a:lnTo>
                      <a:pt x="316" y="377"/>
                    </a:lnTo>
                    <a:lnTo>
                      <a:pt x="286" y="392"/>
                    </a:lnTo>
                    <a:lnTo>
                      <a:pt x="284" y="398"/>
                    </a:lnTo>
                    <a:lnTo>
                      <a:pt x="277" y="400"/>
                    </a:lnTo>
                    <a:lnTo>
                      <a:pt x="272" y="398"/>
                    </a:lnTo>
                    <a:lnTo>
                      <a:pt x="239" y="406"/>
                    </a:lnTo>
                    <a:lnTo>
                      <a:pt x="235" y="411"/>
                    </a:lnTo>
                    <a:lnTo>
                      <a:pt x="229" y="412"/>
                    </a:lnTo>
                    <a:lnTo>
                      <a:pt x="224" y="408"/>
                    </a:lnTo>
                    <a:lnTo>
                      <a:pt x="191" y="408"/>
                    </a:lnTo>
                    <a:lnTo>
                      <a:pt x="186" y="412"/>
                    </a:lnTo>
                    <a:lnTo>
                      <a:pt x="179" y="411"/>
                    </a:lnTo>
                    <a:lnTo>
                      <a:pt x="175" y="40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53" name="Freeform 7"/>
              <p:cNvSpPr>
                <a:spLocks/>
              </p:cNvSpPr>
              <p:nvPr userDrawn="1"/>
            </p:nvSpPr>
            <p:spPr bwMode="auto">
              <a:xfrm>
                <a:off x="582" y="299"/>
                <a:ext cx="27" cy="32"/>
              </a:xfrm>
              <a:custGeom>
                <a:avLst/>
                <a:gdLst>
                  <a:gd name="T0" fmla="*/ 16 w 136"/>
                  <a:gd name="T1" fmla="*/ 111 h 163"/>
                  <a:gd name="T2" fmla="*/ 48 w 136"/>
                  <a:gd name="T3" fmla="*/ 125 h 163"/>
                  <a:gd name="T4" fmla="*/ 75 w 136"/>
                  <a:gd name="T5" fmla="*/ 115 h 163"/>
                  <a:gd name="T6" fmla="*/ 46 w 136"/>
                  <a:gd name="T7" fmla="*/ 87 h 163"/>
                  <a:gd name="T8" fmla="*/ 23 w 136"/>
                  <a:gd name="T9" fmla="*/ 37 h 163"/>
                  <a:gd name="T10" fmla="*/ 92 w 136"/>
                  <a:gd name="T11" fmla="*/ 6 h 163"/>
                  <a:gd name="T12" fmla="*/ 136 w 136"/>
                  <a:gd name="T13" fmla="*/ 27 h 163"/>
                  <a:gd name="T14" fmla="*/ 119 w 136"/>
                  <a:gd name="T15" fmla="*/ 51 h 163"/>
                  <a:gd name="T16" fmla="*/ 90 w 136"/>
                  <a:gd name="T17" fmla="*/ 37 h 163"/>
                  <a:gd name="T18" fmla="*/ 61 w 136"/>
                  <a:gd name="T19" fmla="*/ 47 h 163"/>
                  <a:gd name="T20" fmla="*/ 79 w 136"/>
                  <a:gd name="T21" fmla="*/ 66 h 163"/>
                  <a:gd name="T22" fmla="*/ 115 w 136"/>
                  <a:gd name="T23" fmla="*/ 121 h 163"/>
                  <a:gd name="T24" fmla="*/ 42 w 136"/>
                  <a:gd name="T25" fmla="*/ 156 h 163"/>
                  <a:gd name="T26" fmla="*/ 0 w 136"/>
                  <a:gd name="T27" fmla="*/ 136 h 163"/>
                  <a:gd name="T28" fmla="*/ 16 w 136"/>
                  <a:gd name="T29" fmla="*/ 111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6" h="163">
                    <a:moveTo>
                      <a:pt x="16" y="111"/>
                    </a:moveTo>
                    <a:cubicBezTo>
                      <a:pt x="24" y="116"/>
                      <a:pt x="37" y="123"/>
                      <a:pt x="48" y="125"/>
                    </a:cubicBezTo>
                    <a:cubicBezTo>
                      <a:pt x="59" y="128"/>
                      <a:pt x="72" y="129"/>
                      <a:pt x="75" y="115"/>
                    </a:cubicBezTo>
                    <a:cubicBezTo>
                      <a:pt x="79" y="102"/>
                      <a:pt x="62" y="96"/>
                      <a:pt x="46" y="87"/>
                    </a:cubicBezTo>
                    <a:cubicBezTo>
                      <a:pt x="31" y="78"/>
                      <a:pt x="16" y="65"/>
                      <a:pt x="23" y="37"/>
                    </a:cubicBezTo>
                    <a:cubicBezTo>
                      <a:pt x="30" y="6"/>
                      <a:pt x="65" y="0"/>
                      <a:pt x="92" y="6"/>
                    </a:cubicBezTo>
                    <a:cubicBezTo>
                      <a:pt x="108" y="10"/>
                      <a:pt x="122" y="18"/>
                      <a:pt x="136" y="27"/>
                    </a:cubicBezTo>
                    <a:cubicBezTo>
                      <a:pt x="119" y="51"/>
                      <a:pt x="119" y="51"/>
                      <a:pt x="119" y="51"/>
                    </a:cubicBezTo>
                    <a:cubicBezTo>
                      <a:pt x="110" y="45"/>
                      <a:pt x="97" y="39"/>
                      <a:pt x="90" y="37"/>
                    </a:cubicBezTo>
                    <a:cubicBezTo>
                      <a:pt x="72" y="33"/>
                      <a:pt x="64" y="38"/>
                      <a:pt x="61" y="47"/>
                    </a:cubicBezTo>
                    <a:cubicBezTo>
                      <a:pt x="60" y="53"/>
                      <a:pt x="63" y="59"/>
                      <a:pt x="79" y="66"/>
                    </a:cubicBezTo>
                    <a:cubicBezTo>
                      <a:pt x="113" y="84"/>
                      <a:pt x="120" y="101"/>
                      <a:pt x="115" y="121"/>
                    </a:cubicBezTo>
                    <a:cubicBezTo>
                      <a:pt x="106" y="157"/>
                      <a:pt x="74" y="163"/>
                      <a:pt x="42" y="156"/>
                    </a:cubicBezTo>
                    <a:cubicBezTo>
                      <a:pt x="27" y="152"/>
                      <a:pt x="13" y="145"/>
                      <a:pt x="0" y="136"/>
                    </a:cubicBezTo>
                    <a:lnTo>
                      <a:pt x="16" y="111"/>
                    </a:ln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54" name="Freeform 8"/>
              <p:cNvSpPr>
                <a:spLocks noEditPoints="1"/>
              </p:cNvSpPr>
              <p:nvPr userDrawn="1"/>
            </p:nvSpPr>
            <p:spPr bwMode="auto">
              <a:xfrm>
                <a:off x="620" y="312"/>
                <a:ext cx="37" cy="37"/>
              </a:xfrm>
              <a:custGeom>
                <a:avLst/>
                <a:gdLst>
                  <a:gd name="T0" fmla="*/ 127 w 182"/>
                  <a:gd name="T1" fmla="*/ 24 h 186"/>
                  <a:gd name="T2" fmla="*/ 162 w 182"/>
                  <a:gd name="T3" fmla="*/ 130 h 186"/>
                  <a:gd name="T4" fmla="*/ 54 w 182"/>
                  <a:gd name="T5" fmla="*/ 163 h 186"/>
                  <a:gd name="T6" fmla="*/ 20 w 182"/>
                  <a:gd name="T7" fmla="*/ 56 h 186"/>
                  <a:gd name="T8" fmla="*/ 127 w 182"/>
                  <a:gd name="T9" fmla="*/ 24 h 186"/>
                  <a:gd name="T10" fmla="*/ 69 w 182"/>
                  <a:gd name="T11" fmla="*/ 135 h 186"/>
                  <a:gd name="T12" fmla="*/ 126 w 182"/>
                  <a:gd name="T13" fmla="*/ 112 h 186"/>
                  <a:gd name="T14" fmla="*/ 113 w 182"/>
                  <a:gd name="T15" fmla="*/ 51 h 186"/>
                  <a:gd name="T16" fmla="*/ 55 w 182"/>
                  <a:gd name="T17" fmla="*/ 75 h 186"/>
                  <a:gd name="T18" fmla="*/ 69 w 182"/>
                  <a:gd name="T19" fmla="*/ 135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2" h="186">
                    <a:moveTo>
                      <a:pt x="127" y="24"/>
                    </a:moveTo>
                    <a:cubicBezTo>
                      <a:pt x="172" y="47"/>
                      <a:pt x="182" y="92"/>
                      <a:pt x="162" y="130"/>
                    </a:cubicBezTo>
                    <a:cubicBezTo>
                      <a:pt x="142" y="169"/>
                      <a:pt x="99" y="186"/>
                      <a:pt x="54" y="163"/>
                    </a:cubicBezTo>
                    <a:cubicBezTo>
                      <a:pt x="10" y="139"/>
                      <a:pt x="0" y="94"/>
                      <a:pt x="20" y="56"/>
                    </a:cubicBezTo>
                    <a:cubicBezTo>
                      <a:pt x="40" y="18"/>
                      <a:pt x="83" y="0"/>
                      <a:pt x="127" y="24"/>
                    </a:cubicBezTo>
                    <a:close/>
                    <a:moveTo>
                      <a:pt x="69" y="135"/>
                    </a:moveTo>
                    <a:cubicBezTo>
                      <a:pt x="88" y="146"/>
                      <a:pt x="111" y="141"/>
                      <a:pt x="126" y="112"/>
                    </a:cubicBezTo>
                    <a:cubicBezTo>
                      <a:pt x="141" y="83"/>
                      <a:pt x="133" y="61"/>
                      <a:pt x="113" y="51"/>
                    </a:cubicBezTo>
                    <a:cubicBezTo>
                      <a:pt x="93" y="41"/>
                      <a:pt x="70" y="46"/>
                      <a:pt x="55" y="75"/>
                    </a:cubicBezTo>
                    <a:cubicBezTo>
                      <a:pt x="40" y="103"/>
                      <a:pt x="49" y="125"/>
                      <a:pt x="69" y="1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55" name="Freeform 9"/>
              <p:cNvSpPr>
                <a:spLocks/>
              </p:cNvSpPr>
              <p:nvPr userDrawn="1"/>
            </p:nvSpPr>
            <p:spPr bwMode="auto">
              <a:xfrm>
                <a:off x="661" y="339"/>
                <a:ext cx="25" cy="37"/>
              </a:xfrm>
              <a:custGeom>
                <a:avLst/>
                <a:gdLst>
                  <a:gd name="T0" fmla="*/ 96 w 127"/>
                  <a:gd name="T1" fmla="*/ 0 h 183"/>
                  <a:gd name="T2" fmla="*/ 0 w 127"/>
                  <a:gd name="T3" fmla="*/ 118 h 183"/>
                  <a:gd name="T4" fmla="*/ 72 w 127"/>
                  <a:gd name="T5" fmla="*/ 183 h 183"/>
                  <a:gd name="T6" fmla="*/ 95 w 127"/>
                  <a:gd name="T7" fmla="*/ 160 h 183"/>
                  <a:gd name="T8" fmla="*/ 48 w 127"/>
                  <a:gd name="T9" fmla="*/ 116 h 183"/>
                  <a:gd name="T10" fmla="*/ 127 w 127"/>
                  <a:gd name="T11" fmla="*/ 26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7" h="183">
                    <a:moveTo>
                      <a:pt x="96" y="0"/>
                    </a:moveTo>
                    <a:cubicBezTo>
                      <a:pt x="0" y="118"/>
                      <a:pt x="0" y="118"/>
                      <a:pt x="0" y="118"/>
                    </a:cubicBezTo>
                    <a:cubicBezTo>
                      <a:pt x="25" y="138"/>
                      <a:pt x="49" y="160"/>
                      <a:pt x="72" y="183"/>
                    </a:cubicBezTo>
                    <a:cubicBezTo>
                      <a:pt x="95" y="160"/>
                      <a:pt x="95" y="160"/>
                      <a:pt x="95" y="160"/>
                    </a:cubicBezTo>
                    <a:cubicBezTo>
                      <a:pt x="80" y="145"/>
                      <a:pt x="64" y="130"/>
                      <a:pt x="48" y="116"/>
                    </a:cubicBezTo>
                    <a:cubicBezTo>
                      <a:pt x="127" y="26"/>
                      <a:pt x="127" y="26"/>
                      <a:pt x="127" y="26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56" name="Freeform 10"/>
              <p:cNvSpPr>
                <a:spLocks/>
              </p:cNvSpPr>
              <p:nvPr userDrawn="1"/>
            </p:nvSpPr>
            <p:spPr bwMode="auto">
              <a:xfrm>
                <a:off x="661" y="339"/>
                <a:ext cx="25" cy="37"/>
              </a:xfrm>
              <a:custGeom>
                <a:avLst/>
                <a:gdLst>
                  <a:gd name="T0" fmla="*/ 96 w 127"/>
                  <a:gd name="T1" fmla="*/ 0 h 183"/>
                  <a:gd name="T2" fmla="*/ 0 w 127"/>
                  <a:gd name="T3" fmla="*/ 118 h 183"/>
                  <a:gd name="T4" fmla="*/ 72 w 127"/>
                  <a:gd name="T5" fmla="*/ 183 h 183"/>
                  <a:gd name="T6" fmla="*/ 95 w 127"/>
                  <a:gd name="T7" fmla="*/ 160 h 183"/>
                  <a:gd name="T8" fmla="*/ 48 w 127"/>
                  <a:gd name="T9" fmla="*/ 116 h 183"/>
                  <a:gd name="T10" fmla="*/ 127 w 127"/>
                  <a:gd name="T11" fmla="*/ 26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7" h="183">
                    <a:moveTo>
                      <a:pt x="96" y="0"/>
                    </a:moveTo>
                    <a:cubicBezTo>
                      <a:pt x="0" y="118"/>
                      <a:pt x="0" y="118"/>
                      <a:pt x="0" y="118"/>
                    </a:cubicBezTo>
                    <a:cubicBezTo>
                      <a:pt x="25" y="138"/>
                      <a:pt x="49" y="160"/>
                      <a:pt x="72" y="183"/>
                    </a:cubicBezTo>
                    <a:cubicBezTo>
                      <a:pt x="95" y="160"/>
                      <a:pt x="95" y="160"/>
                      <a:pt x="95" y="160"/>
                    </a:cubicBezTo>
                    <a:cubicBezTo>
                      <a:pt x="80" y="145"/>
                      <a:pt x="64" y="130"/>
                      <a:pt x="48" y="116"/>
                    </a:cubicBezTo>
                    <a:cubicBezTo>
                      <a:pt x="127" y="26"/>
                      <a:pt x="127" y="26"/>
                      <a:pt x="127" y="26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57" name="Freeform 11"/>
              <p:cNvSpPr>
                <a:spLocks/>
              </p:cNvSpPr>
              <p:nvPr userDrawn="1"/>
            </p:nvSpPr>
            <p:spPr bwMode="auto">
              <a:xfrm>
                <a:off x="714" y="423"/>
                <a:ext cx="31" cy="18"/>
              </a:xfrm>
              <a:custGeom>
                <a:avLst/>
                <a:gdLst>
                  <a:gd name="T0" fmla="*/ 157 w 157"/>
                  <a:gd name="T1" fmla="*/ 38 h 89"/>
                  <a:gd name="T2" fmla="*/ 12 w 157"/>
                  <a:gd name="T3" fmla="*/ 89 h 89"/>
                  <a:gd name="T4" fmla="*/ 0 w 157"/>
                  <a:gd name="T5" fmla="*/ 56 h 89"/>
                  <a:gd name="T6" fmla="*/ 142 w 157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7" h="89">
                    <a:moveTo>
                      <a:pt x="157" y="38"/>
                    </a:moveTo>
                    <a:cubicBezTo>
                      <a:pt x="12" y="89"/>
                      <a:pt x="12" y="89"/>
                      <a:pt x="12" y="89"/>
                    </a:cubicBezTo>
                    <a:cubicBezTo>
                      <a:pt x="9" y="79"/>
                      <a:pt x="4" y="67"/>
                      <a:pt x="0" y="56"/>
                    </a:cubicBezTo>
                    <a:cubicBezTo>
                      <a:pt x="142" y="0"/>
                      <a:pt x="142" y="0"/>
                      <a:pt x="142" y="0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58" name="Freeform 12"/>
              <p:cNvSpPr>
                <a:spLocks/>
              </p:cNvSpPr>
              <p:nvPr userDrawn="1"/>
            </p:nvSpPr>
            <p:spPr bwMode="auto">
              <a:xfrm>
                <a:off x="714" y="423"/>
                <a:ext cx="31" cy="18"/>
              </a:xfrm>
              <a:custGeom>
                <a:avLst/>
                <a:gdLst>
                  <a:gd name="T0" fmla="*/ 157 w 157"/>
                  <a:gd name="T1" fmla="*/ 38 h 89"/>
                  <a:gd name="T2" fmla="*/ 12 w 157"/>
                  <a:gd name="T3" fmla="*/ 89 h 89"/>
                  <a:gd name="T4" fmla="*/ 0 w 157"/>
                  <a:gd name="T5" fmla="*/ 56 h 89"/>
                  <a:gd name="T6" fmla="*/ 142 w 157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7" h="89">
                    <a:moveTo>
                      <a:pt x="157" y="38"/>
                    </a:moveTo>
                    <a:cubicBezTo>
                      <a:pt x="12" y="89"/>
                      <a:pt x="12" y="89"/>
                      <a:pt x="12" y="89"/>
                    </a:cubicBezTo>
                    <a:cubicBezTo>
                      <a:pt x="9" y="79"/>
                      <a:pt x="4" y="67"/>
                      <a:pt x="0" y="56"/>
                    </a:cubicBezTo>
                    <a:cubicBezTo>
                      <a:pt x="142" y="0"/>
                      <a:pt x="142" y="0"/>
                      <a:pt x="142" y="0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59" name="Freeform 13"/>
              <p:cNvSpPr>
                <a:spLocks/>
              </p:cNvSpPr>
              <p:nvPr userDrawn="1"/>
            </p:nvSpPr>
            <p:spPr bwMode="auto">
              <a:xfrm>
                <a:off x="725" y="461"/>
                <a:ext cx="32" cy="31"/>
              </a:xfrm>
              <a:custGeom>
                <a:avLst/>
                <a:gdLst>
                  <a:gd name="T0" fmla="*/ 158 w 161"/>
                  <a:gd name="T1" fmla="*/ 114 h 153"/>
                  <a:gd name="T2" fmla="*/ 41 w 161"/>
                  <a:gd name="T3" fmla="*/ 90 h 153"/>
                  <a:gd name="T4" fmla="*/ 41 w 161"/>
                  <a:gd name="T5" fmla="*/ 90 h 153"/>
                  <a:gd name="T6" fmla="*/ 150 w 161"/>
                  <a:gd name="T7" fmla="*/ 40 h 153"/>
                  <a:gd name="T8" fmla="*/ 143 w 161"/>
                  <a:gd name="T9" fmla="*/ 0 h 153"/>
                  <a:gd name="T10" fmla="*/ 0 w 161"/>
                  <a:gd name="T11" fmla="*/ 75 h 153"/>
                  <a:gd name="T12" fmla="*/ 5 w 161"/>
                  <a:gd name="T13" fmla="*/ 116 h 153"/>
                  <a:gd name="T14" fmla="*/ 161 w 161"/>
                  <a:gd name="T15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1" h="153">
                    <a:moveTo>
                      <a:pt x="158" y="114"/>
                    </a:moveTo>
                    <a:cubicBezTo>
                      <a:pt x="41" y="90"/>
                      <a:pt x="41" y="90"/>
                      <a:pt x="41" y="90"/>
                    </a:cubicBezTo>
                    <a:cubicBezTo>
                      <a:pt x="41" y="90"/>
                      <a:pt x="41" y="90"/>
                      <a:pt x="41" y="90"/>
                    </a:cubicBezTo>
                    <a:cubicBezTo>
                      <a:pt x="150" y="40"/>
                      <a:pt x="150" y="40"/>
                      <a:pt x="150" y="4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2" y="89"/>
                      <a:pt x="4" y="102"/>
                      <a:pt x="5" y="116"/>
                    </a:cubicBezTo>
                    <a:cubicBezTo>
                      <a:pt x="161" y="153"/>
                      <a:pt x="161" y="153"/>
                      <a:pt x="161" y="153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60" name="Freeform 14"/>
              <p:cNvSpPr>
                <a:spLocks/>
              </p:cNvSpPr>
              <p:nvPr userDrawn="1"/>
            </p:nvSpPr>
            <p:spPr bwMode="auto">
              <a:xfrm>
                <a:off x="725" y="461"/>
                <a:ext cx="32" cy="31"/>
              </a:xfrm>
              <a:custGeom>
                <a:avLst/>
                <a:gdLst>
                  <a:gd name="T0" fmla="*/ 158 w 161"/>
                  <a:gd name="T1" fmla="*/ 114 h 153"/>
                  <a:gd name="T2" fmla="*/ 41 w 161"/>
                  <a:gd name="T3" fmla="*/ 90 h 153"/>
                  <a:gd name="T4" fmla="*/ 41 w 161"/>
                  <a:gd name="T5" fmla="*/ 90 h 153"/>
                  <a:gd name="T6" fmla="*/ 150 w 161"/>
                  <a:gd name="T7" fmla="*/ 40 h 153"/>
                  <a:gd name="T8" fmla="*/ 143 w 161"/>
                  <a:gd name="T9" fmla="*/ 0 h 153"/>
                  <a:gd name="T10" fmla="*/ 0 w 161"/>
                  <a:gd name="T11" fmla="*/ 75 h 153"/>
                  <a:gd name="T12" fmla="*/ 5 w 161"/>
                  <a:gd name="T13" fmla="*/ 116 h 153"/>
                  <a:gd name="T14" fmla="*/ 161 w 161"/>
                  <a:gd name="T15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1" h="153">
                    <a:moveTo>
                      <a:pt x="158" y="114"/>
                    </a:moveTo>
                    <a:cubicBezTo>
                      <a:pt x="41" y="90"/>
                      <a:pt x="41" y="90"/>
                      <a:pt x="41" y="90"/>
                    </a:cubicBezTo>
                    <a:cubicBezTo>
                      <a:pt x="41" y="90"/>
                      <a:pt x="41" y="90"/>
                      <a:pt x="41" y="90"/>
                    </a:cubicBezTo>
                    <a:cubicBezTo>
                      <a:pt x="150" y="40"/>
                      <a:pt x="150" y="40"/>
                      <a:pt x="150" y="4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2" y="89"/>
                      <a:pt x="4" y="102"/>
                      <a:pt x="5" y="116"/>
                    </a:cubicBezTo>
                    <a:cubicBezTo>
                      <a:pt x="161" y="153"/>
                      <a:pt x="161" y="153"/>
                      <a:pt x="161" y="153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61" name="Freeform 15"/>
              <p:cNvSpPr>
                <a:spLocks/>
              </p:cNvSpPr>
              <p:nvPr userDrawn="1"/>
            </p:nvSpPr>
            <p:spPr bwMode="auto">
              <a:xfrm>
                <a:off x="723" y="512"/>
                <a:ext cx="33" cy="25"/>
              </a:xfrm>
              <a:custGeom>
                <a:avLst/>
                <a:gdLst>
                  <a:gd name="T0" fmla="*/ 46 w 162"/>
                  <a:gd name="T1" fmla="*/ 13 h 122"/>
                  <a:gd name="T2" fmla="*/ 35 w 162"/>
                  <a:gd name="T3" fmla="*/ 46 h 122"/>
                  <a:gd name="T4" fmla="*/ 48 w 162"/>
                  <a:gd name="T5" fmla="*/ 72 h 122"/>
                  <a:gd name="T6" fmla="*/ 72 w 162"/>
                  <a:gd name="T7" fmla="*/ 40 h 122"/>
                  <a:gd name="T8" fmla="*/ 119 w 162"/>
                  <a:gd name="T9" fmla="*/ 11 h 122"/>
                  <a:gd name="T10" fmla="*/ 158 w 162"/>
                  <a:gd name="T11" fmla="*/ 76 h 122"/>
                  <a:gd name="T12" fmla="*/ 143 w 162"/>
                  <a:gd name="T13" fmla="*/ 122 h 122"/>
                  <a:gd name="T14" fmla="*/ 117 w 162"/>
                  <a:gd name="T15" fmla="*/ 108 h 122"/>
                  <a:gd name="T16" fmla="*/ 127 w 162"/>
                  <a:gd name="T17" fmla="*/ 77 h 122"/>
                  <a:gd name="T18" fmla="*/ 114 w 162"/>
                  <a:gd name="T19" fmla="*/ 50 h 122"/>
                  <a:gd name="T20" fmla="*/ 97 w 162"/>
                  <a:gd name="T21" fmla="*/ 70 h 122"/>
                  <a:gd name="T22" fmla="*/ 47 w 162"/>
                  <a:gd name="T23" fmla="*/ 112 h 122"/>
                  <a:gd name="T24" fmla="*/ 4 w 162"/>
                  <a:gd name="T25" fmla="*/ 44 h 122"/>
                  <a:gd name="T26" fmla="*/ 18 w 162"/>
                  <a:gd name="T27" fmla="*/ 0 h 122"/>
                  <a:gd name="T28" fmla="*/ 46 w 162"/>
                  <a:gd name="T29" fmla="*/ 1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2" h="122">
                    <a:moveTo>
                      <a:pt x="46" y="13"/>
                    </a:moveTo>
                    <a:cubicBezTo>
                      <a:pt x="42" y="21"/>
                      <a:pt x="36" y="36"/>
                      <a:pt x="35" y="46"/>
                    </a:cubicBezTo>
                    <a:cubicBezTo>
                      <a:pt x="34" y="58"/>
                      <a:pt x="34" y="71"/>
                      <a:pt x="48" y="72"/>
                    </a:cubicBezTo>
                    <a:cubicBezTo>
                      <a:pt x="62" y="74"/>
                      <a:pt x="65" y="57"/>
                      <a:pt x="72" y="40"/>
                    </a:cubicBezTo>
                    <a:cubicBezTo>
                      <a:pt x="80" y="24"/>
                      <a:pt x="91" y="7"/>
                      <a:pt x="119" y="11"/>
                    </a:cubicBezTo>
                    <a:cubicBezTo>
                      <a:pt x="151" y="15"/>
                      <a:pt x="162" y="48"/>
                      <a:pt x="158" y="76"/>
                    </a:cubicBezTo>
                    <a:cubicBezTo>
                      <a:pt x="156" y="93"/>
                      <a:pt x="151" y="107"/>
                      <a:pt x="143" y="122"/>
                    </a:cubicBezTo>
                    <a:cubicBezTo>
                      <a:pt x="117" y="108"/>
                      <a:pt x="117" y="108"/>
                      <a:pt x="117" y="108"/>
                    </a:cubicBezTo>
                    <a:cubicBezTo>
                      <a:pt x="122" y="98"/>
                      <a:pt x="126" y="85"/>
                      <a:pt x="127" y="77"/>
                    </a:cubicBezTo>
                    <a:cubicBezTo>
                      <a:pt x="129" y="59"/>
                      <a:pt x="123" y="51"/>
                      <a:pt x="114" y="50"/>
                    </a:cubicBezTo>
                    <a:cubicBezTo>
                      <a:pt x="108" y="50"/>
                      <a:pt x="103" y="53"/>
                      <a:pt x="97" y="70"/>
                    </a:cubicBezTo>
                    <a:cubicBezTo>
                      <a:pt x="84" y="106"/>
                      <a:pt x="68" y="115"/>
                      <a:pt x="47" y="112"/>
                    </a:cubicBezTo>
                    <a:cubicBezTo>
                      <a:pt x="11" y="108"/>
                      <a:pt x="0" y="77"/>
                      <a:pt x="4" y="44"/>
                    </a:cubicBezTo>
                    <a:cubicBezTo>
                      <a:pt x="6" y="29"/>
                      <a:pt x="11" y="14"/>
                      <a:pt x="18" y="0"/>
                    </a:cubicBezTo>
                    <a:lnTo>
                      <a:pt x="46" y="13"/>
                    </a:ln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62" name="Freeform 16"/>
              <p:cNvSpPr>
                <a:spLocks/>
              </p:cNvSpPr>
              <p:nvPr userDrawn="1"/>
            </p:nvSpPr>
            <p:spPr bwMode="auto">
              <a:xfrm>
                <a:off x="714" y="561"/>
                <a:ext cx="33" cy="25"/>
              </a:xfrm>
              <a:custGeom>
                <a:avLst/>
                <a:gdLst>
                  <a:gd name="T0" fmla="*/ 127 w 169"/>
                  <a:gd name="T1" fmla="*/ 127 h 127"/>
                  <a:gd name="T2" fmla="*/ 91 w 169"/>
                  <a:gd name="T3" fmla="*/ 111 h 127"/>
                  <a:gd name="T4" fmla="*/ 106 w 169"/>
                  <a:gd name="T5" fmla="*/ 76 h 127"/>
                  <a:gd name="T6" fmla="*/ 0 w 169"/>
                  <a:gd name="T7" fmla="*/ 33 h 127"/>
                  <a:gd name="T8" fmla="*/ 12 w 169"/>
                  <a:gd name="T9" fmla="*/ 0 h 127"/>
                  <a:gd name="T10" fmla="*/ 120 w 169"/>
                  <a:gd name="T11" fmla="*/ 39 h 127"/>
                  <a:gd name="T12" fmla="*/ 132 w 169"/>
                  <a:gd name="T13" fmla="*/ 3 h 127"/>
                  <a:gd name="T14" fmla="*/ 169 w 169"/>
                  <a:gd name="T15" fmla="*/ 1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9" h="127">
                    <a:moveTo>
                      <a:pt x="127" y="127"/>
                    </a:moveTo>
                    <a:cubicBezTo>
                      <a:pt x="91" y="111"/>
                      <a:pt x="91" y="111"/>
                      <a:pt x="91" y="111"/>
                    </a:cubicBezTo>
                    <a:cubicBezTo>
                      <a:pt x="97" y="100"/>
                      <a:pt x="101" y="88"/>
                      <a:pt x="106" y="76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4" y="22"/>
                      <a:pt x="9" y="11"/>
                      <a:pt x="12" y="0"/>
                    </a:cubicBezTo>
                    <a:cubicBezTo>
                      <a:pt x="120" y="39"/>
                      <a:pt x="120" y="39"/>
                      <a:pt x="120" y="39"/>
                    </a:cubicBezTo>
                    <a:cubicBezTo>
                      <a:pt x="124" y="27"/>
                      <a:pt x="129" y="15"/>
                      <a:pt x="132" y="3"/>
                    </a:cubicBezTo>
                    <a:cubicBezTo>
                      <a:pt x="169" y="15"/>
                      <a:pt x="169" y="15"/>
                      <a:pt x="169" y="15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63" name="Freeform 17"/>
              <p:cNvSpPr>
                <a:spLocks/>
              </p:cNvSpPr>
              <p:nvPr userDrawn="1"/>
            </p:nvSpPr>
            <p:spPr bwMode="auto">
              <a:xfrm>
                <a:off x="714" y="561"/>
                <a:ext cx="33" cy="25"/>
              </a:xfrm>
              <a:custGeom>
                <a:avLst/>
                <a:gdLst>
                  <a:gd name="T0" fmla="*/ 127 w 169"/>
                  <a:gd name="T1" fmla="*/ 127 h 127"/>
                  <a:gd name="T2" fmla="*/ 91 w 169"/>
                  <a:gd name="T3" fmla="*/ 111 h 127"/>
                  <a:gd name="T4" fmla="*/ 106 w 169"/>
                  <a:gd name="T5" fmla="*/ 76 h 127"/>
                  <a:gd name="T6" fmla="*/ 0 w 169"/>
                  <a:gd name="T7" fmla="*/ 33 h 127"/>
                  <a:gd name="T8" fmla="*/ 12 w 169"/>
                  <a:gd name="T9" fmla="*/ 0 h 127"/>
                  <a:gd name="T10" fmla="*/ 120 w 169"/>
                  <a:gd name="T11" fmla="*/ 39 h 127"/>
                  <a:gd name="T12" fmla="*/ 132 w 169"/>
                  <a:gd name="T13" fmla="*/ 3 h 127"/>
                  <a:gd name="T14" fmla="*/ 169 w 169"/>
                  <a:gd name="T15" fmla="*/ 1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9" h="127">
                    <a:moveTo>
                      <a:pt x="127" y="127"/>
                    </a:moveTo>
                    <a:cubicBezTo>
                      <a:pt x="91" y="111"/>
                      <a:pt x="91" y="111"/>
                      <a:pt x="91" y="111"/>
                    </a:cubicBezTo>
                    <a:cubicBezTo>
                      <a:pt x="97" y="100"/>
                      <a:pt x="101" y="88"/>
                      <a:pt x="106" y="76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4" y="22"/>
                      <a:pt x="9" y="11"/>
                      <a:pt x="12" y="0"/>
                    </a:cubicBezTo>
                    <a:cubicBezTo>
                      <a:pt x="120" y="39"/>
                      <a:pt x="120" y="39"/>
                      <a:pt x="120" y="39"/>
                    </a:cubicBezTo>
                    <a:cubicBezTo>
                      <a:pt x="124" y="27"/>
                      <a:pt x="129" y="15"/>
                      <a:pt x="132" y="3"/>
                    </a:cubicBezTo>
                    <a:cubicBezTo>
                      <a:pt x="169" y="15"/>
                      <a:pt x="169" y="15"/>
                      <a:pt x="169" y="15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64" name="Freeform 18"/>
              <p:cNvSpPr>
                <a:spLocks/>
              </p:cNvSpPr>
              <p:nvPr userDrawn="1"/>
            </p:nvSpPr>
            <p:spPr bwMode="auto">
              <a:xfrm>
                <a:off x="693" y="599"/>
                <a:ext cx="29" cy="24"/>
              </a:xfrm>
              <a:custGeom>
                <a:avLst/>
                <a:gdLst>
                  <a:gd name="T0" fmla="*/ 124 w 147"/>
                  <a:gd name="T1" fmla="*/ 119 h 119"/>
                  <a:gd name="T2" fmla="*/ 0 w 147"/>
                  <a:gd name="T3" fmla="*/ 30 h 119"/>
                  <a:gd name="T4" fmla="*/ 20 w 147"/>
                  <a:gd name="T5" fmla="*/ 0 h 119"/>
                  <a:gd name="T6" fmla="*/ 147 w 147"/>
                  <a:gd name="T7" fmla="*/ 8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119">
                    <a:moveTo>
                      <a:pt x="124" y="119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6" y="20"/>
                      <a:pt x="13" y="10"/>
                      <a:pt x="20" y="0"/>
                    </a:cubicBezTo>
                    <a:cubicBezTo>
                      <a:pt x="147" y="85"/>
                      <a:pt x="147" y="85"/>
                      <a:pt x="147" y="85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65" name="Freeform 19"/>
              <p:cNvSpPr>
                <a:spLocks/>
              </p:cNvSpPr>
              <p:nvPr userDrawn="1"/>
            </p:nvSpPr>
            <p:spPr bwMode="auto">
              <a:xfrm>
                <a:off x="693" y="599"/>
                <a:ext cx="29" cy="24"/>
              </a:xfrm>
              <a:custGeom>
                <a:avLst/>
                <a:gdLst>
                  <a:gd name="T0" fmla="*/ 124 w 147"/>
                  <a:gd name="T1" fmla="*/ 119 h 119"/>
                  <a:gd name="T2" fmla="*/ 0 w 147"/>
                  <a:gd name="T3" fmla="*/ 30 h 119"/>
                  <a:gd name="T4" fmla="*/ 20 w 147"/>
                  <a:gd name="T5" fmla="*/ 0 h 119"/>
                  <a:gd name="T6" fmla="*/ 147 w 147"/>
                  <a:gd name="T7" fmla="*/ 8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119">
                    <a:moveTo>
                      <a:pt x="124" y="119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6" y="20"/>
                      <a:pt x="13" y="10"/>
                      <a:pt x="20" y="0"/>
                    </a:cubicBezTo>
                    <a:cubicBezTo>
                      <a:pt x="147" y="85"/>
                      <a:pt x="147" y="85"/>
                      <a:pt x="147" y="85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66" name="Freeform 20"/>
              <p:cNvSpPr>
                <a:spLocks/>
              </p:cNvSpPr>
              <p:nvPr userDrawn="1"/>
            </p:nvSpPr>
            <p:spPr bwMode="auto">
              <a:xfrm>
                <a:off x="664" y="632"/>
                <a:ext cx="31" cy="32"/>
              </a:xfrm>
              <a:custGeom>
                <a:avLst/>
                <a:gdLst>
                  <a:gd name="T0" fmla="*/ 68 w 157"/>
                  <a:gd name="T1" fmla="*/ 165 h 165"/>
                  <a:gd name="T2" fmla="*/ 44 w 157"/>
                  <a:gd name="T3" fmla="*/ 135 h 165"/>
                  <a:gd name="T4" fmla="*/ 74 w 157"/>
                  <a:gd name="T5" fmla="*/ 110 h 165"/>
                  <a:gd name="T6" fmla="*/ 0 w 157"/>
                  <a:gd name="T7" fmla="*/ 23 h 165"/>
                  <a:gd name="T8" fmla="*/ 26 w 157"/>
                  <a:gd name="T9" fmla="*/ 0 h 165"/>
                  <a:gd name="T10" fmla="*/ 103 w 157"/>
                  <a:gd name="T11" fmla="*/ 84 h 165"/>
                  <a:gd name="T12" fmla="*/ 130 w 157"/>
                  <a:gd name="T13" fmla="*/ 58 h 165"/>
                  <a:gd name="T14" fmla="*/ 157 w 157"/>
                  <a:gd name="T15" fmla="*/ 8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7" h="165">
                    <a:moveTo>
                      <a:pt x="68" y="165"/>
                    </a:moveTo>
                    <a:cubicBezTo>
                      <a:pt x="44" y="135"/>
                      <a:pt x="44" y="135"/>
                      <a:pt x="44" y="135"/>
                    </a:cubicBezTo>
                    <a:cubicBezTo>
                      <a:pt x="54" y="127"/>
                      <a:pt x="64" y="119"/>
                      <a:pt x="74" y="11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8" y="16"/>
                      <a:pt x="18" y="7"/>
                      <a:pt x="26" y="0"/>
                    </a:cubicBezTo>
                    <a:cubicBezTo>
                      <a:pt x="103" y="84"/>
                      <a:pt x="103" y="84"/>
                      <a:pt x="103" y="84"/>
                    </a:cubicBezTo>
                    <a:cubicBezTo>
                      <a:pt x="113" y="76"/>
                      <a:pt x="122" y="67"/>
                      <a:pt x="130" y="58"/>
                    </a:cubicBezTo>
                    <a:cubicBezTo>
                      <a:pt x="157" y="86"/>
                      <a:pt x="157" y="86"/>
                      <a:pt x="157" y="86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67" name="Freeform 21"/>
              <p:cNvSpPr>
                <a:spLocks/>
              </p:cNvSpPr>
              <p:nvPr userDrawn="1"/>
            </p:nvSpPr>
            <p:spPr bwMode="auto">
              <a:xfrm>
                <a:off x="664" y="632"/>
                <a:ext cx="31" cy="32"/>
              </a:xfrm>
              <a:custGeom>
                <a:avLst/>
                <a:gdLst>
                  <a:gd name="T0" fmla="*/ 68 w 157"/>
                  <a:gd name="T1" fmla="*/ 165 h 165"/>
                  <a:gd name="T2" fmla="*/ 44 w 157"/>
                  <a:gd name="T3" fmla="*/ 135 h 165"/>
                  <a:gd name="T4" fmla="*/ 74 w 157"/>
                  <a:gd name="T5" fmla="*/ 110 h 165"/>
                  <a:gd name="T6" fmla="*/ 0 w 157"/>
                  <a:gd name="T7" fmla="*/ 23 h 165"/>
                  <a:gd name="T8" fmla="*/ 26 w 157"/>
                  <a:gd name="T9" fmla="*/ 0 h 165"/>
                  <a:gd name="T10" fmla="*/ 103 w 157"/>
                  <a:gd name="T11" fmla="*/ 84 h 165"/>
                  <a:gd name="T12" fmla="*/ 130 w 157"/>
                  <a:gd name="T13" fmla="*/ 58 h 165"/>
                  <a:gd name="T14" fmla="*/ 157 w 157"/>
                  <a:gd name="T15" fmla="*/ 8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7" h="165">
                    <a:moveTo>
                      <a:pt x="68" y="165"/>
                    </a:moveTo>
                    <a:cubicBezTo>
                      <a:pt x="44" y="135"/>
                      <a:pt x="44" y="135"/>
                      <a:pt x="44" y="135"/>
                    </a:cubicBezTo>
                    <a:cubicBezTo>
                      <a:pt x="54" y="127"/>
                      <a:pt x="64" y="119"/>
                      <a:pt x="74" y="11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8" y="16"/>
                      <a:pt x="18" y="7"/>
                      <a:pt x="26" y="0"/>
                    </a:cubicBezTo>
                    <a:cubicBezTo>
                      <a:pt x="103" y="84"/>
                      <a:pt x="103" y="84"/>
                      <a:pt x="103" y="84"/>
                    </a:cubicBezTo>
                    <a:cubicBezTo>
                      <a:pt x="113" y="76"/>
                      <a:pt x="122" y="67"/>
                      <a:pt x="130" y="58"/>
                    </a:cubicBezTo>
                    <a:cubicBezTo>
                      <a:pt x="157" y="86"/>
                      <a:pt x="157" y="86"/>
                      <a:pt x="157" y="86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68" name="Freeform 22"/>
              <p:cNvSpPr>
                <a:spLocks/>
              </p:cNvSpPr>
              <p:nvPr userDrawn="1"/>
            </p:nvSpPr>
            <p:spPr bwMode="auto">
              <a:xfrm>
                <a:off x="628" y="657"/>
                <a:ext cx="21" cy="30"/>
              </a:xfrm>
              <a:custGeom>
                <a:avLst/>
                <a:gdLst>
                  <a:gd name="T0" fmla="*/ 68 w 105"/>
                  <a:gd name="T1" fmla="*/ 153 h 153"/>
                  <a:gd name="T2" fmla="*/ 0 w 105"/>
                  <a:gd name="T3" fmla="*/ 16 h 153"/>
                  <a:gd name="T4" fmla="*/ 31 w 105"/>
                  <a:gd name="T5" fmla="*/ 0 h 153"/>
                  <a:gd name="T6" fmla="*/ 105 w 105"/>
                  <a:gd name="T7" fmla="*/ 134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153">
                    <a:moveTo>
                      <a:pt x="68" y="153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10" y="11"/>
                      <a:pt x="21" y="5"/>
                      <a:pt x="31" y="0"/>
                    </a:cubicBezTo>
                    <a:cubicBezTo>
                      <a:pt x="105" y="134"/>
                      <a:pt x="105" y="134"/>
                      <a:pt x="105" y="134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69" name="Freeform 23"/>
              <p:cNvSpPr>
                <a:spLocks/>
              </p:cNvSpPr>
              <p:nvPr userDrawn="1"/>
            </p:nvSpPr>
            <p:spPr bwMode="auto">
              <a:xfrm>
                <a:off x="628" y="657"/>
                <a:ext cx="21" cy="30"/>
              </a:xfrm>
              <a:custGeom>
                <a:avLst/>
                <a:gdLst>
                  <a:gd name="T0" fmla="*/ 68 w 105"/>
                  <a:gd name="T1" fmla="*/ 153 h 153"/>
                  <a:gd name="T2" fmla="*/ 0 w 105"/>
                  <a:gd name="T3" fmla="*/ 16 h 153"/>
                  <a:gd name="T4" fmla="*/ 31 w 105"/>
                  <a:gd name="T5" fmla="*/ 0 h 153"/>
                  <a:gd name="T6" fmla="*/ 105 w 105"/>
                  <a:gd name="T7" fmla="*/ 134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153">
                    <a:moveTo>
                      <a:pt x="68" y="153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10" y="11"/>
                      <a:pt x="21" y="5"/>
                      <a:pt x="31" y="0"/>
                    </a:cubicBezTo>
                    <a:cubicBezTo>
                      <a:pt x="105" y="134"/>
                      <a:pt x="105" y="134"/>
                      <a:pt x="105" y="134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70" name="Freeform 24"/>
              <p:cNvSpPr>
                <a:spLocks/>
              </p:cNvSpPr>
              <p:nvPr userDrawn="1"/>
            </p:nvSpPr>
            <p:spPr bwMode="auto">
              <a:xfrm>
                <a:off x="579" y="671"/>
                <a:ext cx="35" cy="35"/>
              </a:xfrm>
              <a:custGeom>
                <a:avLst/>
                <a:gdLst>
                  <a:gd name="T0" fmla="*/ 26 w 178"/>
                  <a:gd name="T1" fmla="*/ 176 h 176"/>
                  <a:gd name="T2" fmla="*/ 0 w 178"/>
                  <a:gd name="T3" fmla="*/ 26 h 176"/>
                  <a:gd name="T4" fmla="*/ 89 w 178"/>
                  <a:gd name="T5" fmla="*/ 6 h 176"/>
                  <a:gd name="T6" fmla="*/ 100 w 178"/>
                  <a:gd name="T7" fmla="*/ 45 h 176"/>
                  <a:gd name="T8" fmla="*/ 147 w 178"/>
                  <a:gd name="T9" fmla="*/ 30 h 176"/>
                  <a:gd name="T10" fmla="*/ 155 w 178"/>
                  <a:gd name="T11" fmla="*/ 0 h 176"/>
                  <a:gd name="T12" fmla="*/ 178 w 178"/>
                  <a:gd name="T13" fmla="*/ 52 h 176"/>
                  <a:gd name="T14" fmla="*/ 148 w 178"/>
                  <a:gd name="T15" fmla="*/ 148 h 176"/>
                  <a:gd name="T16" fmla="*/ 26 w 178"/>
                  <a:gd name="T17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8" h="176">
                    <a:moveTo>
                      <a:pt x="26" y="176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0" y="21"/>
                      <a:pt x="59" y="14"/>
                      <a:pt x="89" y="6"/>
                    </a:cubicBezTo>
                    <a:cubicBezTo>
                      <a:pt x="100" y="45"/>
                      <a:pt x="100" y="45"/>
                      <a:pt x="100" y="45"/>
                    </a:cubicBezTo>
                    <a:cubicBezTo>
                      <a:pt x="116" y="40"/>
                      <a:pt x="132" y="35"/>
                      <a:pt x="147" y="30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178" y="52"/>
                      <a:pt x="178" y="52"/>
                      <a:pt x="178" y="52"/>
                    </a:cubicBezTo>
                    <a:cubicBezTo>
                      <a:pt x="148" y="148"/>
                      <a:pt x="148" y="148"/>
                      <a:pt x="148" y="148"/>
                    </a:cubicBezTo>
                    <a:lnTo>
                      <a:pt x="26" y="176"/>
                    </a:ln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71" name="Freeform 25"/>
              <p:cNvSpPr>
                <a:spLocks/>
              </p:cNvSpPr>
              <p:nvPr userDrawn="1"/>
            </p:nvSpPr>
            <p:spPr bwMode="auto">
              <a:xfrm>
                <a:off x="496" y="672"/>
                <a:ext cx="14" cy="32"/>
              </a:xfrm>
              <a:custGeom>
                <a:avLst/>
                <a:gdLst>
                  <a:gd name="T0" fmla="*/ 0 w 74"/>
                  <a:gd name="T1" fmla="*/ 148 h 158"/>
                  <a:gd name="T2" fmla="*/ 40 w 74"/>
                  <a:gd name="T3" fmla="*/ 0 h 158"/>
                  <a:gd name="T4" fmla="*/ 74 w 74"/>
                  <a:gd name="T5" fmla="*/ 8 h 158"/>
                  <a:gd name="T6" fmla="*/ 40 w 74"/>
                  <a:gd name="T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158">
                    <a:moveTo>
                      <a:pt x="0" y="148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51" y="3"/>
                      <a:pt x="63" y="6"/>
                      <a:pt x="74" y="8"/>
                    </a:cubicBezTo>
                    <a:cubicBezTo>
                      <a:pt x="40" y="158"/>
                      <a:pt x="40" y="158"/>
                      <a:pt x="40" y="158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72" name="Freeform 26"/>
              <p:cNvSpPr>
                <a:spLocks/>
              </p:cNvSpPr>
              <p:nvPr userDrawn="1"/>
            </p:nvSpPr>
            <p:spPr bwMode="auto">
              <a:xfrm>
                <a:off x="496" y="672"/>
                <a:ext cx="14" cy="32"/>
              </a:xfrm>
              <a:custGeom>
                <a:avLst/>
                <a:gdLst>
                  <a:gd name="T0" fmla="*/ 0 w 74"/>
                  <a:gd name="T1" fmla="*/ 148 h 158"/>
                  <a:gd name="T2" fmla="*/ 40 w 74"/>
                  <a:gd name="T3" fmla="*/ 0 h 158"/>
                  <a:gd name="T4" fmla="*/ 74 w 74"/>
                  <a:gd name="T5" fmla="*/ 8 h 158"/>
                  <a:gd name="T6" fmla="*/ 40 w 74"/>
                  <a:gd name="T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158">
                    <a:moveTo>
                      <a:pt x="0" y="148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51" y="3"/>
                      <a:pt x="63" y="6"/>
                      <a:pt x="74" y="8"/>
                    </a:cubicBezTo>
                    <a:cubicBezTo>
                      <a:pt x="40" y="158"/>
                      <a:pt x="40" y="158"/>
                      <a:pt x="40" y="158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73" name="Freeform 27"/>
              <p:cNvSpPr>
                <a:spLocks/>
              </p:cNvSpPr>
              <p:nvPr userDrawn="1"/>
            </p:nvSpPr>
            <p:spPr bwMode="auto">
              <a:xfrm>
                <a:off x="453" y="653"/>
                <a:ext cx="21" cy="36"/>
              </a:xfrm>
              <a:custGeom>
                <a:avLst/>
                <a:gdLst>
                  <a:gd name="T0" fmla="*/ 38 w 103"/>
                  <a:gd name="T1" fmla="*/ 185 h 185"/>
                  <a:gd name="T2" fmla="*/ 103 w 103"/>
                  <a:gd name="T3" fmla="*/ 46 h 185"/>
                  <a:gd name="T4" fmla="*/ 17 w 103"/>
                  <a:gd name="T5" fmla="*/ 0 h 185"/>
                  <a:gd name="T6" fmla="*/ 0 w 103"/>
                  <a:gd name="T7" fmla="*/ 29 h 185"/>
                  <a:gd name="T8" fmla="*/ 56 w 103"/>
                  <a:gd name="T9" fmla="*/ 60 h 185"/>
                  <a:gd name="T10" fmla="*/ 1 w 103"/>
                  <a:gd name="T11" fmla="*/ 167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3" h="185">
                    <a:moveTo>
                      <a:pt x="38" y="185"/>
                    </a:moveTo>
                    <a:cubicBezTo>
                      <a:pt x="103" y="46"/>
                      <a:pt x="103" y="46"/>
                      <a:pt x="103" y="46"/>
                    </a:cubicBezTo>
                    <a:cubicBezTo>
                      <a:pt x="74" y="33"/>
                      <a:pt x="45" y="17"/>
                      <a:pt x="17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9" y="40"/>
                      <a:pt x="37" y="50"/>
                      <a:pt x="56" y="60"/>
                    </a:cubicBezTo>
                    <a:cubicBezTo>
                      <a:pt x="1" y="167"/>
                      <a:pt x="1" y="167"/>
                      <a:pt x="1" y="167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74" name="Freeform 28"/>
              <p:cNvSpPr>
                <a:spLocks/>
              </p:cNvSpPr>
              <p:nvPr userDrawn="1"/>
            </p:nvSpPr>
            <p:spPr bwMode="auto">
              <a:xfrm>
                <a:off x="453" y="653"/>
                <a:ext cx="21" cy="36"/>
              </a:xfrm>
              <a:custGeom>
                <a:avLst/>
                <a:gdLst>
                  <a:gd name="T0" fmla="*/ 38 w 103"/>
                  <a:gd name="T1" fmla="*/ 185 h 185"/>
                  <a:gd name="T2" fmla="*/ 103 w 103"/>
                  <a:gd name="T3" fmla="*/ 46 h 185"/>
                  <a:gd name="T4" fmla="*/ 17 w 103"/>
                  <a:gd name="T5" fmla="*/ 0 h 185"/>
                  <a:gd name="T6" fmla="*/ 0 w 103"/>
                  <a:gd name="T7" fmla="*/ 29 h 185"/>
                  <a:gd name="T8" fmla="*/ 56 w 103"/>
                  <a:gd name="T9" fmla="*/ 60 h 185"/>
                  <a:gd name="T10" fmla="*/ 1 w 103"/>
                  <a:gd name="T11" fmla="*/ 167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3" h="185">
                    <a:moveTo>
                      <a:pt x="38" y="185"/>
                    </a:moveTo>
                    <a:cubicBezTo>
                      <a:pt x="103" y="46"/>
                      <a:pt x="103" y="46"/>
                      <a:pt x="103" y="46"/>
                    </a:cubicBezTo>
                    <a:cubicBezTo>
                      <a:pt x="74" y="33"/>
                      <a:pt x="45" y="17"/>
                      <a:pt x="17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9" y="40"/>
                      <a:pt x="37" y="50"/>
                      <a:pt x="56" y="60"/>
                    </a:cubicBezTo>
                    <a:cubicBezTo>
                      <a:pt x="1" y="167"/>
                      <a:pt x="1" y="167"/>
                      <a:pt x="1" y="167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75" name="Freeform 29"/>
              <p:cNvSpPr>
                <a:spLocks/>
              </p:cNvSpPr>
              <p:nvPr userDrawn="1"/>
            </p:nvSpPr>
            <p:spPr bwMode="auto">
              <a:xfrm>
                <a:off x="412" y="626"/>
                <a:ext cx="26" cy="37"/>
              </a:xfrm>
              <a:custGeom>
                <a:avLst/>
                <a:gdLst>
                  <a:gd name="T0" fmla="*/ 31 w 128"/>
                  <a:gd name="T1" fmla="*/ 183 h 183"/>
                  <a:gd name="T2" fmla="*/ 128 w 128"/>
                  <a:gd name="T3" fmla="*/ 65 h 183"/>
                  <a:gd name="T4" fmla="*/ 55 w 128"/>
                  <a:gd name="T5" fmla="*/ 0 h 183"/>
                  <a:gd name="T6" fmla="*/ 32 w 128"/>
                  <a:gd name="T7" fmla="*/ 23 h 183"/>
                  <a:gd name="T8" fmla="*/ 79 w 128"/>
                  <a:gd name="T9" fmla="*/ 67 h 183"/>
                  <a:gd name="T10" fmla="*/ 0 w 128"/>
                  <a:gd name="T11" fmla="*/ 15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8" h="183">
                    <a:moveTo>
                      <a:pt x="31" y="183"/>
                    </a:moveTo>
                    <a:cubicBezTo>
                      <a:pt x="128" y="65"/>
                      <a:pt x="128" y="65"/>
                      <a:pt x="128" y="65"/>
                    </a:cubicBezTo>
                    <a:cubicBezTo>
                      <a:pt x="102" y="45"/>
                      <a:pt x="78" y="23"/>
                      <a:pt x="55" y="0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47" y="38"/>
                      <a:pt x="63" y="53"/>
                      <a:pt x="79" y="67"/>
                    </a:cubicBezTo>
                    <a:cubicBezTo>
                      <a:pt x="0" y="157"/>
                      <a:pt x="0" y="157"/>
                      <a:pt x="0" y="157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76" name="Freeform 30"/>
              <p:cNvSpPr>
                <a:spLocks/>
              </p:cNvSpPr>
              <p:nvPr userDrawn="1"/>
            </p:nvSpPr>
            <p:spPr bwMode="auto">
              <a:xfrm>
                <a:off x="412" y="626"/>
                <a:ext cx="26" cy="37"/>
              </a:xfrm>
              <a:custGeom>
                <a:avLst/>
                <a:gdLst>
                  <a:gd name="T0" fmla="*/ 31 w 128"/>
                  <a:gd name="T1" fmla="*/ 183 h 183"/>
                  <a:gd name="T2" fmla="*/ 128 w 128"/>
                  <a:gd name="T3" fmla="*/ 65 h 183"/>
                  <a:gd name="T4" fmla="*/ 55 w 128"/>
                  <a:gd name="T5" fmla="*/ 0 h 183"/>
                  <a:gd name="T6" fmla="*/ 32 w 128"/>
                  <a:gd name="T7" fmla="*/ 23 h 183"/>
                  <a:gd name="T8" fmla="*/ 79 w 128"/>
                  <a:gd name="T9" fmla="*/ 67 h 183"/>
                  <a:gd name="T10" fmla="*/ 0 w 128"/>
                  <a:gd name="T11" fmla="*/ 15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8" h="183">
                    <a:moveTo>
                      <a:pt x="31" y="183"/>
                    </a:moveTo>
                    <a:cubicBezTo>
                      <a:pt x="128" y="65"/>
                      <a:pt x="128" y="65"/>
                      <a:pt x="128" y="65"/>
                    </a:cubicBezTo>
                    <a:cubicBezTo>
                      <a:pt x="102" y="45"/>
                      <a:pt x="78" y="23"/>
                      <a:pt x="55" y="0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47" y="38"/>
                      <a:pt x="63" y="53"/>
                      <a:pt x="79" y="67"/>
                    </a:cubicBezTo>
                    <a:cubicBezTo>
                      <a:pt x="0" y="157"/>
                      <a:pt x="0" y="157"/>
                      <a:pt x="0" y="157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77" name="Freeform 31"/>
              <p:cNvSpPr>
                <a:spLocks/>
              </p:cNvSpPr>
              <p:nvPr userDrawn="1"/>
            </p:nvSpPr>
            <p:spPr bwMode="auto">
              <a:xfrm>
                <a:off x="370" y="598"/>
                <a:ext cx="35" cy="33"/>
              </a:xfrm>
              <a:custGeom>
                <a:avLst/>
                <a:gdLst>
                  <a:gd name="T0" fmla="*/ 0 w 179"/>
                  <a:gd name="T1" fmla="*/ 40 h 166"/>
                  <a:gd name="T2" fmla="*/ 155 w 179"/>
                  <a:gd name="T3" fmla="*/ 0 h 166"/>
                  <a:gd name="T4" fmla="*/ 179 w 179"/>
                  <a:gd name="T5" fmla="*/ 34 h 166"/>
                  <a:gd name="T6" fmla="*/ 87 w 179"/>
                  <a:gd name="T7" fmla="*/ 166 h 166"/>
                  <a:gd name="T8" fmla="*/ 62 w 179"/>
                  <a:gd name="T9" fmla="*/ 134 h 166"/>
                  <a:gd name="T10" fmla="*/ 136 w 179"/>
                  <a:gd name="T11" fmla="*/ 39 h 166"/>
                  <a:gd name="T12" fmla="*/ 136 w 179"/>
                  <a:gd name="T13" fmla="*/ 39 h 166"/>
                  <a:gd name="T14" fmla="*/ 20 w 179"/>
                  <a:gd name="T15" fmla="*/ 73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9" h="166">
                    <a:moveTo>
                      <a:pt x="0" y="40"/>
                    </a:moveTo>
                    <a:cubicBezTo>
                      <a:pt x="155" y="0"/>
                      <a:pt x="155" y="0"/>
                      <a:pt x="155" y="0"/>
                    </a:cubicBezTo>
                    <a:cubicBezTo>
                      <a:pt x="163" y="11"/>
                      <a:pt x="170" y="23"/>
                      <a:pt x="179" y="34"/>
                    </a:cubicBezTo>
                    <a:cubicBezTo>
                      <a:pt x="87" y="166"/>
                      <a:pt x="87" y="166"/>
                      <a:pt x="87" y="166"/>
                    </a:cubicBezTo>
                    <a:cubicBezTo>
                      <a:pt x="62" y="134"/>
                      <a:pt x="62" y="134"/>
                      <a:pt x="62" y="134"/>
                    </a:cubicBezTo>
                    <a:cubicBezTo>
                      <a:pt x="136" y="39"/>
                      <a:pt x="136" y="39"/>
                      <a:pt x="136" y="39"/>
                    </a:cubicBezTo>
                    <a:cubicBezTo>
                      <a:pt x="136" y="39"/>
                      <a:pt x="136" y="39"/>
                      <a:pt x="136" y="39"/>
                    </a:cubicBezTo>
                    <a:cubicBezTo>
                      <a:pt x="20" y="73"/>
                      <a:pt x="20" y="73"/>
                      <a:pt x="20" y="73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78" name="Freeform 32"/>
              <p:cNvSpPr>
                <a:spLocks/>
              </p:cNvSpPr>
              <p:nvPr userDrawn="1"/>
            </p:nvSpPr>
            <p:spPr bwMode="auto">
              <a:xfrm>
                <a:off x="370" y="598"/>
                <a:ext cx="35" cy="33"/>
              </a:xfrm>
              <a:custGeom>
                <a:avLst/>
                <a:gdLst>
                  <a:gd name="T0" fmla="*/ 0 w 179"/>
                  <a:gd name="T1" fmla="*/ 40 h 166"/>
                  <a:gd name="T2" fmla="*/ 155 w 179"/>
                  <a:gd name="T3" fmla="*/ 0 h 166"/>
                  <a:gd name="T4" fmla="*/ 179 w 179"/>
                  <a:gd name="T5" fmla="*/ 34 h 166"/>
                  <a:gd name="T6" fmla="*/ 87 w 179"/>
                  <a:gd name="T7" fmla="*/ 166 h 166"/>
                  <a:gd name="T8" fmla="*/ 62 w 179"/>
                  <a:gd name="T9" fmla="*/ 134 h 166"/>
                  <a:gd name="T10" fmla="*/ 136 w 179"/>
                  <a:gd name="T11" fmla="*/ 39 h 166"/>
                  <a:gd name="T12" fmla="*/ 136 w 179"/>
                  <a:gd name="T13" fmla="*/ 39 h 166"/>
                  <a:gd name="T14" fmla="*/ 20 w 179"/>
                  <a:gd name="T15" fmla="*/ 73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9" h="166">
                    <a:moveTo>
                      <a:pt x="0" y="40"/>
                    </a:moveTo>
                    <a:cubicBezTo>
                      <a:pt x="155" y="0"/>
                      <a:pt x="155" y="0"/>
                      <a:pt x="155" y="0"/>
                    </a:cubicBezTo>
                    <a:cubicBezTo>
                      <a:pt x="163" y="11"/>
                      <a:pt x="170" y="23"/>
                      <a:pt x="179" y="34"/>
                    </a:cubicBezTo>
                    <a:cubicBezTo>
                      <a:pt x="87" y="166"/>
                      <a:pt x="87" y="166"/>
                      <a:pt x="87" y="166"/>
                    </a:cubicBezTo>
                    <a:cubicBezTo>
                      <a:pt x="62" y="134"/>
                      <a:pt x="62" y="134"/>
                      <a:pt x="62" y="134"/>
                    </a:cubicBezTo>
                    <a:cubicBezTo>
                      <a:pt x="136" y="39"/>
                      <a:pt x="136" y="39"/>
                      <a:pt x="136" y="39"/>
                    </a:cubicBezTo>
                    <a:cubicBezTo>
                      <a:pt x="136" y="39"/>
                      <a:pt x="136" y="39"/>
                      <a:pt x="136" y="39"/>
                    </a:cubicBezTo>
                    <a:cubicBezTo>
                      <a:pt x="20" y="73"/>
                      <a:pt x="20" y="73"/>
                      <a:pt x="20" y="73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79" name="Freeform 33"/>
              <p:cNvSpPr>
                <a:spLocks/>
              </p:cNvSpPr>
              <p:nvPr userDrawn="1"/>
            </p:nvSpPr>
            <p:spPr bwMode="auto">
              <a:xfrm>
                <a:off x="353" y="554"/>
                <a:ext cx="34" cy="30"/>
              </a:xfrm>
              <a:custGeom>
                <a:avLst/>
                <a:gdLst>
                  <a:gd name="T0" fmla="*/ 138 w 168"/>
                  <a:gd name="T1" fmla="*/ 100 h 147"/>
                  <a:gd name="T2" fmla="*/ 131 w 168"/>
                  <a:gd name="T3" fmla="*/ 66 h 147"/>
                  <a:gd name="T4" fmla="*/ 107 w 168"/>
                  <a:gd name="T5" fmla="*/ 49 h 147"/>
                  <a:gd name="T6" fmla="*/ 101 w 168"/>
                  <a:gd name="T7" fmla="*/ 88 h 147"/>
                  <a:gd name="T8" fmla="*/ 73 w 168"/>
                  <a:gd name="T9" fmla="*/ 136 h 147"/>
                  <a:gd name="T10" fmla="*/ 8 w 168"/>
                  <a:gd name="T11" fmla="*/ 97 h 147"/>
                  <a:gd name="T12" fmla="*/ 0 w 168"/>
                  <a:gd name="T13" fmla="*/ 49 h 147"/>
                  <a:gd name="T14" fmla="*/ 30 w 168"/>
                  <a:gd name="T15" fmla="*/ 50 h 147"/>
                  <a:gd name="T16" fmla="*/ 35 w 168"/>
                  <a:gd name="T17" fmla="*/ 81 h 147"/>
                  <a:gd name="T18" fmla="*/ 59 w 168"/>
                  <a:gd name="T19" fmla="*/ 99 h 147"/>
                  <a:gd name="T20" fmla="*/ 65 w 168"/>
                  <a:gd name="T21" fmla="*/ 73 h 147"/>
                  <a:gd name="T22" fmla="*/ 90 w 168"/>
                  <a:gd name="T23" fmla="*/ 13 h 147"/>
                  <a:gd name="T24" fmla="*/ 159 w 168"/>
                  <a:gd name="T25" fmla="*/ 53 h 147"/>
                  <a:gd name="T26" fmla="*/ 168 w 168"/>
                  <a:gd name="T27" fmla="*/ 99 h 147"/>
                  <a:gd name="T28" fmla="*/ 138 w 168"/>
                  <a:gd name="T29" fmla="*/ 10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8" h="147">
                    <a:moveTo>
                      <a:pt x="138" y="100"/>
                    </a:moveTo>
                    <a:cubicBezTo>
                      <a:pt x="137" y="91"/>
                      <a:pt x="135" y="76"/>
                      <a:pt x="131" y="66"/>
                    </a:cubicBezTo>
                    <a:cubicBezTo>
                      <a:pt x="127" y="55"/>
                      <a:pt x="120" y="44"/>
                      <a:pt x="107" y="49"/>
                    </a:cubicBezTo>
                    <a:cubicBezTo>
                      <a:pt x="94" y="53"/>
                      <a:pt x="99" y="70"/>
                      <a:pt x="101" y="88"/>
                    </a:cubicBezTo>
                    <a:cubicBezTo>
                      <a:pt x="102" y="106"/>
                      <a:pt x="100" y="126"/>
                      <a:pt x="73" y="136"/>
                    </a:cubicBezTo>
                    <a:cubicBezTo>
                      <a:pt x="43" y="147"/>
                      <a:pt x="18" y="123"/>
                      <a:pt x="8" y="97"/>
                    </a:cubicBezTo>
                    <a:cubicBezTo>
                      <a:pt x="2" y="81"/>
                      <a:pt x="0" y="65"/>
                      <a:pt x="0" y="49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60"/>
                      <a:pt x="32" y="73"/>
                      <a:pt x="35" y="81"/>
                    </a:cubicBezTo>
                    <a:cubicBezTo>
                      <a:pt x="42" y="98"/>
                      <a:pt x="50" y="102"/>
                      <a:pt x="59" y="99"/>
                    </a:cubicBezTo>
                    <a:cubicBezTo>
                      <a:pt x="65" y="97"/>
                      <a:pt x="68" y="91"/>
                      <a:pt x="65" y="73"/>
                    </a:cubicBezTo>
                    <a:cubicBezTo>
                      <a:pt x="60" y="35"/>
                      <a:pt x="70" y="20"/>
                      <a:pt x="90" y="13"/>
                    </a:cubicBezTo>
                    <a:cubicBezTo>
                      <a:pt x="124" y="0"/>
                      <a:pt x="148" y="22"/>
                      <a:pt x="159" y="53"/>
                    </a:cubicBezTo>
                    <a:cubicBezTo>
                      <a:pt x="165" y="67"/>
                      <a:pt x="167" y="83"/>
                      <a:pt x="168" y="99"/>
                    </a:cubicBezTo>
                    <a:lnTo>
                      <a:pt x="138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80" name="Freeform 34"/>
              <p:cNvSpPr>
                <a:spLocks/>
              </p:cNvSpPr>
              <p:nvPr userDrawn="1"/>
            </p:nvSpPr>
            <p:spPr bwMode="auto">
              <a:xfrm>
                <a:off x="342" y="514"/>
                <a:ext cx="32" cy="24"/>
              </a:xfrm>
              <a:custGeom>
                <a:avLst/>
                <a:gdLst>
                  <a:gd name="T0" fmla="*/ 0 w 159"/>
                  <a:gd name="T1" fmla="*/ 3 h 122"/>
                  <a:gd name="T2" fmla="*/ 38 w 159"/>
                  <a:gd name="T3" fmla="*/ 0 h 122"/>
                  <a:gd name="T4" fmla="*/ 41 w 159"/>
                  <a:gd name="T5" fmla="*/ 38 h 122"/>
                  <a:gd name="T6" fmla="*/ 155 w 159"/>
                  <a:gd name="T7" fmla="*/ 27 h 122"/>
                  <a:gd name="T8" fmla="*/ 159 w 159"/>
                  <a:gd name="T9" fmla="*/ 62 h 122"/>
                  <a:gd name="T10" fmla="*/ 46 w 159"/>
                  <a:gd name="T11" fmla="*/ 78 h 122"/>
                  <a:gd name="T12" fmla="*/ 52 w 159"/>
                  <a:gd name="T13" fmla="*/ 115 h 122"/>
                  <a:gd name="T14" fmla="*/ 14 w 159"/>
                  <a:gd name="T15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9" h="122">
                    <a:moveTo>
                      <a:pt x="0" y="3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39" y="13"/>
                      <a:pt x="40" y="26"/>
                      <a:pt x="41" y="3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6" y="38"/>
                      <a:pt x="158" y="51"/>
                      <a:pt x="159" y="62"/>
                    </a:cubicBezTo>
                    <a:cubicBezTo>
                      <a:pt x="46" y="78"/>
                      <a:pt x="46" y="78"/>
                      <a:pt x="46" y="78"/>
                    </a:cubicBezTo>
                    <a:cubicBezTo>
                      <a:pt x="48" y="90"/>
                      <a:pt x="50" y="103"/>
                      <a:pt x="52" y="115"/>
                    </a:cubicBezTo>
                    <a:cubicBezTo>
                      <a:pt x="14" y="122"/>
                      <a:pt x="14" y="122"/>
                      <a:pt x="14" y="122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81" name="Freeform 35"/>
              <p:cNvSpPr>
                <a:spLocks/>
              </p:cNvSpPr>
              <p:nvPr userDrawn="1"/>
            </p:nvSpPr>
            <p:spPr bwMode="auto">
              <a:xfrm>
                <a:off x="342" y="514"/>
                <a:ext cx="32" cy="24"/>
              </a:xfrm>
              <a:custGeom>
                <a:avLst/>
                <a:gdLst>
                  <a:gd name="T0" fmla="*/ 0 w 159"/>
                  <a:gd name="T1" fmla="*/ 3 h 122"/>
                  <a:gd name="T2" fmla="*/ 38 w 159"/>
                  <a:gd name="T3" fmla="*/ 0 h 122"/>
                  <a:gd name="T4" fmla="*/ 41 w 159"/>
                  <a:gd name="T5" fmla="*/ 38 h 122"/>
                  <a:gd name="T6" fmla="*/ 155 w 159"/>
                  <a:gd name="T7" fmla="*/ 27 h 122"/>
                  <a:gd name="T8" fmla="*/ 159 w 159"/>
                  <a:gd name="T9" fmla="*/ 62 h 122"/>
                  <a:gd name="T10" fmla="*/ 46 w 159"/>
                  <a:gd name="T11" fmla="*/ 78 h 122"/>
                  <a:gd name="T12" fmla="*/ 52 w 159"/>
                  <a:gd name="T13" fmla="*/ 115 h 122"/>
                  <a:gd name="T14" fmla="*/ 14 w 159"/>
                  <a:gd name="T15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9" h="122">
                    <a:moveTo>
                      <a:pt x="0" y="3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39" y="13"/>
                      <a:pt x="40" y="26"/>
                      <a:pt x="41" y="3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6" y="38"/>
                      <a:pt x="158" y="51"/>
                      <a:pt x="159" y="62"/>
                    </a:cubicBezTo>
                    <a:cubicBezTo>
                      <a:pt x="46" y="78"/>
                      <a:pt x="46" y="78"/>
                      <a:pt x="46" y="78"/>
                    </a:cubicBezTo>
                    <a:cubicBezTo>
                      <a:pt x="48" y="90"/>
                      <a:pt x="50" y="103"/>
                      <a:pt x="52" y="115"/>
                    </a:cubicBezTo>
                    <a:cubicBezTo>
                      <a:pt x="14" y="122"/>
                      <a:pt x="14" y="122"/>
                      <a:pt x="14" y="122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82" name="Freeform 36"/>
              <p:cNvSpPr>
                <a:spLocks/>
              </p:cNvSpPr>
              <p:nvPr userDrawn="1"/>
            </p:nvSpPr>
            <p:spPr bwMode="auto">
              <a:xfrm>
                <a:off x="343" y="465"/>
                <a:ext cx="32" cy="25"/>
              </a:xfrm>
              <a:custGeom>
                <a:avLst/>
                <a:gdLst>
                  <a:gd name="T0" fmla="*/ 163 w 163"/>
                  <a:gd name="T1" fmla="*/ 5 h 125"/>
                  <a:gd name="T2" fmla="*/ 155 w 163"/>
                  <a:gd name="T3" fmla="*/ 45 h 125"/>
                  <a:gd name="T4" fmla="*/ 121 w 163"/>
                  <a:gd name="T5" fmla="*/ 55 h 125"/>
                  <a:gd name="T6" fmla="*/ 93 w 163"/>
                  <a:gd name="T7" fmla="*/ 78 h 125"/>
                  <a:gd name="T8" fmla="*/ 93 w 163"/>
                  <a:gd name="T9" fmla="*/ 84 h 125"/>
                  <a:gd name="T10" fmla="*/ 150 w 163"/>
                  <a:gd name="T11" fmla="*/ 90 h 125"/>
                  <a:gd name="T12" fmla="*/ 147 w 163"/>
                  <a:gd name="T13" fmla="*/ 125 h 125"/>
                  <a:gd name="T14" fmla="*/ 0 w 163"/>
                  <a:gd name="T15" fmla="*/ 116 h 125"/>
                  <a:gd name="T16" fmla="*/ 6 w 163"/>
                  <a:gd name="T17" fmla="*/ 54 h 125"/>
                  <a:gd name="T18" fmla="*/ 51 w 163"/>
                  <a:gd name="T19" fmla="*/ 2 h 125"/>
                  <a:gd name="T20" fmla="*/ 87 w 163"/>
                  <a:gd name="T21" fmla="*/ 42 h 125"/>
                  <a:gd name="T22" fmla="*/ 88 w 163"/>
                  <a:gd name="T23" fmla="*/ 42 h 125"/>
                  <a:gd name="T24" fmla="*/ 108 w 163"/>
                  <a:gd name="T25" fmla="*/ 28 h 125"/>
                  <a:gd name="T26" fmla="*/ 163 w 163"/>
                  <a:gd name="T27" fmla="*/ 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3" h="125">
                    <a:moveTo>
                      <a:pt x="163" y="5"/>
                    </a:moveTo>
                    <a:cubicBezTo>
                      <a:pt x="159" y="19"/>
                      <a:pt x="157" y="32"/>
                      <a:pt x="155" y="45"/>
                    </a:cubicBezTo>
                    <a:cubicBezTo>
                      <a:pt x="155" y="45"/>
                      <a:pt x="132" y="51"/>
                      <a:pt x="121" y="55"/>
                    </a:cubicBezTo>
                    <a:cubicBezTo>
                      <a:pt x="108" y="60"/>
                      <a:pt x="95" y="68"/>
                      <a:pt x="93" y="78"/>
                    </a:cubicBezTo>
                    <a:cubicBezTo>
                      <a:pt x="93" y="80"/>
                      <a:pt x="93" y="83"/>
                      <a:pt x="93" y="84"/>
                    </a:cubicBezTo>
                    <a:cubicBezTo>
                      <a:pt x="150" y="90"/>
                      <a:pt x="150" y="90"/>
                      <a:pt x="150" y="90"/>
                    </a:cubicBezTo>
                    <a:cubicBezTo>
                      <a:pt x="149" y="101"/>
                      <a:pt x="148" y="113"/>
                      <a:pt x="147" y="125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1" y="95"/>
                      <a:pt x="3" y="75"/>
                      <a:pt x="6" y="54"/>
                    </a:cubicBezTo>
                    <a:cubicBezTo>
                      <a:pt x="9" y="24"/>
                      <a:pt x="24" y="0"/>
                      <a:pt x="51" y="2"/>
                    </a:cubicBezTo>
                    <a:cubicBezTo>
                      <a:pt x="73" y="4"/>
                      <a:pt x="87" y="18"/>
                      <a:pt x="87" y="42"/>
                    </a:cubicBezTo>
                    <a:cubicBezTo>
                      <a:pt x="88" y="42"/>
                      <a:pt x="88" y="42"/>
                      <a:pt x="88" y="42"/>
                    </a:cubicBezTo>
                    <a:cubicBezTo>
                      <a:pt x="93" y="35"/>
                      <a:pt x="99" y="33"/>
                      <a:pt x="108" y="28"/>
                    </a:cubicBezTo>
                    <a:cubicBezTo>
                      <a:pt x="122" y="19"/>
                      <a:pt x="163" y="5"/>
                      <a:pt x="16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83" name="Freeform 37"/>
              <p:cNvSpPr>
                <a:spLocks/>
              </p:cNvSpPr>
              <p:nvPr userDrawn="1"/>
            </p:nvSpPr>
            <p:spPr bwMode="auto">
              <a:xfrm>
                <a:off x="354" y="423"/>
                <a:ext cx="35" cy="30"/>
              </a:xfrm>
              <a:custGeom>
                <a:avLst/>
                <a:gdLst>
                  <a:gd name="T0" fmla="*/ 14 w 179"/>
                  <a:gd name="T1" fmla="*/ 0 h 149"/>
                  <a:gd name="T2" fmla="*/ 179 w 179"/>
                  <a:gd name="T3" fmla="*/ 5 h 149"/>
                  <a:gd name="T4" fmla="*/ 162 w 179"/>
                  <a:gd name="T5" fmla="*/ 42 h 149"/>
                  <a:gd name="T6" fmla="*/ 128 w 179"/>
                  <a:gd name="T7" fmla="*/ 40 h 149"/>
                  <a:gd name="T8" fmla="*/ 109 w 179"/>
                  <a:gd name="T9" fmla="*/ 89 h 149"/>
                  <a:gd name="T10" fmla="*/ 136 w 179"/>
                  <a:gd name="T11" fmla="*/ 111 h 149"/>
                  <a:gd name="T12" fmla="*/ 125 w 179"/>
                  <a:gd name="T13" fmla="*/ 149 h 149"/>
                  <a:gd name="T14" fmla="*/ 0 w 179"/>
                  <a:gd name="T15" fmla="*/ 3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9" h="149">
                    <a:moveTo>
                      <a:pt x="14" y="0"/>
                    </a:moveTo>
                    <a:cubicBezTo>
                      <a:pt x="179" y="5"/>
                      <a:pt x="179" y="5"/>
                      <a:pt x="179" y="5"/>
                    </a:cubicBezTo>
                    <a:cubicBezTo>
                      <a:pt x="173" y="17"/>
                      <a:pt x="168" y="29"/>
                      <a:pt x="162" y="42"/>
                    </a:cubicBezTo>
                    <a:cubicBezTo>
                      <a:pt x="128" y="40"/>
                      <a:pt x="128" y="40"/>
                      <a:pt x="128" y="40"/>
                    </a:cubicBezTo>
                    <a:cubicBezTo>
                      <a:pt x="121" y="56"/>
                      <a:pt x="115" y="73"/>
                      <a:pt x="109" y="89"/>
                    </a:cubicBezTo>
                    <a:cubicBezTo>
                      <a:pt x="136" y="111"/>
                      <a:pt x="136" y="111"/>
                      <a:pt x="136" y="111"/>
                    </a:cubicBezTo>
                    <a:cubicBezTo>
                      <a:pt x="132" y="123"/>
                      <a:pt x="128" y="136"/>
                      <a:pt x="125" y="149"/>
                    </a:cubicBezTo>
                    <a:cubicBezTo>
                      <a:pt x="0" y="38"/>
                      <a:pt x="0" y="38"/>
                      <a:pt x="0" y="38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84" name="Freeform 38"/>
              <p:cNvSpPr>
                <a:spLocks/>
              </p:cNvSpPr>
              <p:nvPr userDrawn="1"/>
            </p:nvSpPr>
            <p:spPr bwMode="auto">
              <a:xfrm>
                <a:off x="354" y="423"/>
                <a:ext cx="35" cy="30"/>
              </a:xfrm>
              <a:custGeom>
                <a:avLst/>
                <a:gdLst>
                  <a:gd name="T0" fmla="*/ 14 w 179"/>
                  <a:gd name="T1" fmla="*/ 0 h 149"/>
                  <a:gd name="T2" fmla="*/ 179 w 179"/>
                  <a:gd name="T3" fmla="*/ 5 h 149"/>
                  <a:gd name="T4" fmla="*/ 162 w 179"/>
                  <a:gd name="T5" fmla="*/ 42 h 149"/>
                  <a:gd name="T6" fmla="*/ 128 w 179"/>
                  <a:gd name="T7" fmla="*/ 40 h 149"/>
                  <a:gd name="T8" fmla="*/ 109 w 179"/>
                  <a:gd name="T9" fmla="*/ 89 h 149"/>
                  <a:gd name="T10" fmla="*/ 136 w 179"/>
                  <a:gd name="T11" fmla="*/ 111 h 149"/>
                  <a:gd name="T12" fmla="*/ 125 w 179"/>
                  <a:gd name="T13" fmla="*/ 149 h 149"/>
                  <a:gd name="T14" fmla="*/ 0 w 179"/>
                  <a:gd name="T15" fmla="*/ 3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9" h="149">
                    <a:moveTo>
                      <a:pt x="14" y="0"/>
                    </a:moveTo>
                    <a:cubicBezTo>
                      <a:pt x="179" y="5"/>
                      <a:pt x="179" y="5"/>
                      <a:pt x="179" y="5"/>
                    </a:cubicBezTo>
                    <a:cubicBezTo>
                      <a:pt x="173" y="17"/>
                      <a:pt x="168" y="29"/>
                      <a:pt x="162" y="42"/>
                    </a:cubicBezTo>
                    <a:cubicBezTo>
                      <a:pt x="128" y="40"/>
                      <a:pt x="128" y="40"/>
                      <a:pt x="128" y="40"/>
                    </a:cubicBezTo>
                    <a:cubicBezTo>
                      <a:pt x="121" y="56"/>
                      <a:pt x="115" y="73"/>
                      <a:pt x="109" y="89"/>
                    </a:cubicBezTo>
                    <a:cubicBezTo>
                      <a:pt x="136" y="111"/>
                      <a:pt x="136" y="111"/>
                      <a:pt x="136" y="111"/>
                    </a:cubicBezTo>
                    <a:cubicBezTo>
                      <a:pt x="132" y="123"/>
                      <a:pt x="128" y="136"/>
                      <a:pt x="125" y="149"/>
                    </a:cubicBezTo>
                    <a:cubicBezTo>
                      <a:pt x="0" y="38"/>
                      <a:pt x="0" y="38"/>
                      <a:pt x="0" y="38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85" name="Freeform 39"/>
              <p:cNvSpPr>
                <a:spLocks/>
              </p:cNvSpPr>
              <p:nvPr userDrawn="1"/>
            </p:nvSpPr>
            <p:spPr bwMode="auto">
              <a:xfrm>
                <a:off x="400" y="336"/>
                <a:ext cx="41" cy="41"/>
              </a:xfrm>
              <a:custGeom>
                <a:avLst/>
                <a:gdLst>
                  <a:gd name="T0" fmla="*/ 34 w 203"/>
                  <a:gd name="T1" fmla="*/ 65 h 205"/>
                  <a:gd name="T2" fmla="*/ 146 w 203"/>
                  <a:gd name="T3" fmla="*/ 103 h 205"/>
                  <a:gd name="T4" fmla="*/ 81 w 203"/>
                  <a:gd name="T5" fmla="*/ 24 h 205"/>
                  <a:gd name="T6" fmla="*/ 111 w 203"/>
                  <a:gd name="T7" fmla="*/ 0 h 205"/>
                  <a:gd name="T8" fmla="*/ 203 w 203"/>
                  <a:gd name="T9" fmla="*/ 122 h 205"/>
                  <a:gd name="T10" fmla="*/ 172 w 203"/>
                  <a:gd name="T11" fmla="*/ 147 h 205"/>
                  <a:gd name="T12" fmla="*/ 64 w 203"/>
                  <a:gd name="T13" fmla="*/ 112 h 205"/>
                  <a:gd name="T14" fmla="*/ 132 w 203"/>
                  <a:gd name="T15" fmla="*/ 183 h 205"/>
                  <a:gd name="T16" fmla="*/ 109 w 203"/>
                  <a:gd name="T17" fmla="*/ 205 h 205"/>
                  <a:gd name="T18" fmla="*/ 0 w 203"/>
                  <a:gd name="T19" fmla="*/ 99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3" h="205">
                    <a:moveTo>
                      <a:pt x="34" y="65"/>
                    </a:moveTo>
                    <a:cubicBezTo>
                      <a:pt x="146" y="103"/>
                      <a:pt x="146" y="103"/>
                      <a:pt x="146" y="103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203" y="122"/>
                      <a:pt x="203" y="122"/>
                      <a:pt x="203" y="122"/>
                    </a:cubicBezTo>
                    <a:cubicBezTo>
                      <a:pt x="192" y="130"/>
                      <a:pt x="182" y="139"/>
                      <a:pt x="172" y="147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132" y="183"/>
                      <a:pt x="132" y="183"/>
                      <a:pt x="132" y="183"/>
                    </a:cubicBezTo>
                    <a:cubicBezTo>
                      <a:pt x="124" y="190"/>
                      <a:pt x="117" y="198"/>
                      <a:pt x="109" y="205"/>
                    </a:cubicBezTo>
                    <a:cubicBezTo>
                      <a:pt x="0" y="99"/>
                      <a:pt x="0" y="99"/>
                      <a:pt x="0" y="99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86" name="Freeform 40"/>
              <p:cNvSpPr>
                <a:spLocks/>
              </p:cNvSpPr>
              <p:nvPr userDrawn="1"/>
            </p:nvSpPr>
            <p:spPr bwMode="auto">
              <a:xfrm>
                <a:off x="400" y="336"/>
                <a:ext cx="41" cy="41"/>
              </a:xfrm>
              <a:custGeom>
                <a:avLst/>
                <a:gdLst>
                  <a:gd name="T0" fmla="*/ 34 w 203"/>
                  <a:gd name="T1" fmla="*/ 65 h 205"/>
                  <a:gd name="T2" fmla="*/ 146 w 203"/>
                  <a:gd name="T3" fmla="*/ 103 h 205"/>
                  <a:gd name="T4" fmla="*/ 81 w 203"/>
                  <a:gd name="T5" fmla="*/ 24 h 205"/>
                  <a:gd name="T6" fmla="*/ 111 w 203"/>
                  <a:gd name="T7" fmla="*/ 0 h 205"/>
                  <a:gd name="T8" fmla="*/ 203 w 203"/>
                  <a:gd name="T9" fmla="*/ 122 h 205"/>
                  <a:gd name="T10" fmla="*/ 172 w 203"/>
                  <a:gd name="T11" fmla="*/ 147 h 205"/>
                  <a:gd name="T12" fmla="*/ 64 w 203"/>
                  <a:gd name="T13" fmla="*/ 112 h 205"/>
                  <a:gd name="T14" fmla="*/ 132 w 203"/>
                  <a:gd name="T15" fmla="*/ 183 h 205"/>
                  <a:gd name="T16" fmla="*/ 109 w 203"/>
                  <a:gd name="T17" fmla="*/ 205 h 205"/>
                  <a:gd name="T18" fmla="*/ 0 w 203"/>
                  <a:gd name="T19" fmla="*/ 99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3" h="205">
                    <a:moveTo>
                      <a:pt x="34" y="65"/>
                    </a:moveTo>
                    <a:cubicBezTo>
                      <a:pt x="146" y="103"/>
                      <a:pt x="146" y="103"/>
                      <a:pt x="146" y="103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203" y="122"/>
                      <a:pt x="203" y="122"/>
                      <a:pt x="203" y="122"/>
                    </a:cubicBezTo>
                    <a:cubicBezTo>
                      <a:pt x="192" y="130"/>
                      <a:pt x="182" y="139"/>
                      <a:pt x="172" y="147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132" y="183"/>
                      <a:pt x="132" y="183"/>
                      <a:pt x="132" y="183"/>
                    </a:cubicBezTo>
                    <a:cubicBezTo>
                      <a:pt x="124" y="190"/>
                      <a:pt x="117" y="198"/>
                      <a:pt x="109" y="205"/>
                    </a:cubicBezTo>
                    <a:cubicBezTo>
                      <a:pt x="0" y="99"/>
                      <a:pt x="0" y="99"/>
                      <a:pt x="0" y="99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87" name="Freeform 41"/>
              <p:cNvSpPr>
                <a:spLocks noEditPoints="1"/>
              </p:cNvSpPr>
              <p:nvPr userDrawn="1"/>
            </p:nvSpPr>
            <p:spPr bwMode="auto">
              <a:xfrm>
                <a:off x="442" y="312"/>
                <a:ext cx="36" cy="37"/>
              </a:xfrm>
              <a:custGeom>
                <a:avLst/>
                <a:gdLst>
                  <a:gd name="T0" fmla="*/ 54 w 181"/>
                  <a:gd name="T1" fmla="*/ 24 h 186"/>
                  <a:gd name="T2" fmla="*/ 161 w 181"/>
                  <a:gd name="T3" fmla="*/ 56 h 186"/>
                  <a:gd name="T4" fmla="*/ 127 w 181"/>
                  <a:gd name="T5" fmla="*/ 163 h 186"/>
                  <a:gd name="T6" fmla="*/ 20 w 181"/>
                  <a:gd name="T7" fmla="*/ 130 h 186"/>
                  <a:gd name="T8" fmla="*/ 54 w 181"/>
                  <a:gd name="T9" fmla="*/ 24 h 186"/>
                  <a:gd name="T10" fmla="*/ 113 w 181"/>
                  <a:gd name="T11" fmla="*/ 135 h 186"/>
                  <a:gd name="T12" fmla="*/ 126 w 181"/>
                  <a:gd name="T13" fmla="*/ 75 h 186"/>
                  <a:gd name="T14" fmla="*/ 68 w 181"/>
                  <a:gd name="T15" fmla="*/ 51 h 186"/>
                  <a:gd name="T16" fmla="*/ 55 w 181"/>
                  <a:gd name="T17" fmla="*/ 112 h 186"/>
                  <a:gd name="T18" fmla="*/ 113 w 181"/>
                  <a:gd name="T19" fmla="*/ 135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1" h="186">
                    <a:moveTo>
                      <a:pt x="54" y="24"/>
                    </a:moveTo>
                    <a:cubicBezTo>
                      <a:pt x="99" y="0"/>
                      <a:pt x="141" y="18"/>
                      <a:pt x="161" y="56"/>
                    </a:cubicBezTo>
                    <a:cubicBezTo>
                      <a:pt x="181" y="94"/>
                      <a:pt x="172" y="139"/>
                      <a:pt x="127" y="163"/>
                    </a:cubicBezTo>
                    <a:cubicBezTo>
                      <a:pt x="82" y="186"/>
                      <a:pt x="40" y="169"/>
                      <a:pt x="20" y="130"/>
                    </a:cubicBezTo>
                    <a:cubicBezTo>
                      <a:pt x="0" y="92"/>
                      <a:pt x="10" y="47"/>
                      <a:pt x="54" y="24"/>
                    </a:cubicBezTo>
                    <a:close/>
                    <a:moveTo>
                      <a:pt x="113" y="135"/>
                    </a:moveTo>
                    <a:cubicBezTo>
                      <a:pt x="132" y="125"/>
                      <a:pt x="141" y="103"/>
                      <a:pt x="126" y="75"/>
                    </a:cubicBezTo>
                    <a:cubicBezTo>
                      <a:pt x="111" y="46"/>
                      <a:pt x="88" y="41"/>
                      <a:pt x="68" y="51"/>
                    </a:cubicBezTo>
                    <a:cubicBezTo>
                      <a:pt x="49" y="61"/>
                      <a:pt x="40" y="83"/>
                      <a:pt x="55" y="112"/>
                    </a:cubicBezTo>
                    <a:cubicBezTo>
                      <a:pt x="70" y="141"/>
                      <a:pt x="93" y="146"/>
                      <a:pt x="113" y="1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88" name="Freeform 42"/>
              <p:cNvSpPr>
                <a:spLocks/>
              </p:cNvSpPr>
              <p:nvPr userDrawn="1"/>
            </p:nvSpPr>
            <p:spPr bwMode="auto">
              <a:xfrm>
                <a:off x="490" y="298"/>
                <a:ext cx="27" cy="33"/>
              </a:xfrm>
              <a:custGeom>
                <a:avLst/>
                <a:gdLst>
                  <a:gd name="T0" fmla="*/ 36 w 137"/>
                  <a:gd name="T1" fmla="*/ 132 h 164"/>
                  <a:gd name="T2" fmla="*/ 71 w 137"/>
                  <a:gd name="T3" fmla="*/ 130 h 164"/>
                  <a:gd name="T4" fmla="*/ 91 w 137"/>
                  <a:gd name="T5" fmla="*/ 108 h 164"/>
                  <a:gd name="T6" fmla="*/ 52 w 137"/>
                  <a:gd name="T7" fmla="*/ 97 h 164"/>
                  <a:gd name="T8" fmla="*/ 8 w 137"/>
                  <a:gd name="T9" fmla="*/ 64 h 164"/>
                  <a:gd name="T10" fmla="*/ 55 w 137"/>
                  <a:gd name="T11" fmla="*/ 4 h 164"/>
                  <a:gd name="T12" fmla="*/ 103 w 137"/>
                  <a:gd name="T13" fmla="*/ 2 h 164"/>
                  <a:gd name="T14" fmla="*/ 99 w 137"/>
                  <a:gd name="T15" fmla="*/ 31 h 164"/>
                  <a:gd name="T16" fmla="*/ 67 w 137"/>
                  <a:gd name="T17" fmla="*/ 33 h 164"/>
                  <a:gd name="T18" fmla="*/ 47 w 137"/>
                  <a:gd name="T19" fmla="*/ 55 h 164"/>
                  <a:gd name="T20" fmla="*/ 71 w 137"/>
                  <a:gd name="T21" fmla="*/ 64 h 164"/>
                  <a:gd name="T22" fmla="*/ 129 w 137"/>
                  <a:gd name="T23" fmla="*/ 95 h 164"/>
                  <a:gd name="T24" fmla="*/ 80 w 137"/>
                  <a:gd name="T25" fmla="*/ 160 h 164"/>
                  <a:gd name="T26" fmla="*/ 34 w 137"/>
                  <a:gd name="T27" fmla="*/ 162 h 164"/>
                  <a:gd name="T28" fmla="*/ 36 w 137"/>
                  <a:gd name="T29" fmla="*/ 132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7" h="164">
                    <a:moveTo>
                      <a:pt x="36" y="132"/>
                    </a:moveTo>
                    <a:cubicBezTo>
                      <a:pt x="45" y="133"/>
                      <a:pt x="61" y="133"/>
                      <a:pt x="71" y="130"/>
                    </a:cubicBezTo>
                    <a:cubicBezTo>
                      <a:pt x="82" y="127"/>
                      <a:pt x="94" y="122"/>
                      <a:pt x="91" y="108"/>
                    </a:cubicBezTo>
                    <a:cubicBezTo>
                      <a:pt x="87" y="95"/>
                      <a:pt x="70" y="98"/>
                      <a:pt x="52" y="97"/>
                    </a:cubicBezTo>
                    <a:cubicBezTo>
                      <a:pt x="34" y="96"/>
                      <a:pt x="15" y="92"/>
                      <a:pt x="8" y="64"/>
                    </a:cubicBezTo>
                    <a:cubicBezTo>
                      <a:pt x="0" y="33"/>
                      <a:pt x="28" y="11"/>
                      <a:pt x="55" y="4"/>
                    </a:cubicBezTo>
                    <a:cubicBezTo>
                      <a:pt x="71" y="0"/>
                      <a:pt x="87" y="0"/>
                      <a:pt x="103" y="2"/>
                    </a:cubicBezTo>
                    <a:cubicBezTo>
                      <a:pt x="99" y="31"/>
                      <a:pt x="99" y="31"/>
                      <a:pt x="99" y="31"/>
                    </a:cubicBezTo>
                    <a:cubicBezTo>
                      <a:pt x="89" y="30"/>
                      <a:pt x="75" y="31"/>
                      <a:pt x="67" y="33"/>
                    </a:cubicBezTo>
                    <a:cubicBezTo>
                      <a:pt x="49" y="37"/>
                      <a:pt x="44" y="45"/>
                      <a:pt x="47" y="55"/>
                    </a:cubicBezTo>
                    <a:cubicBezTo>
                      <a:pt x="48" y="60"/>
                      <a:pt x="54" y="64"/>
                      <a:pt x="71" y="64"/>
                    </a:cubicBezTo>
                    <a:cubicBezTo>
                      <a:pt x="110" y="63"/>
                      <a:pt x="124" y="75"/>
                      <a:pt x="129" y="95"/>
                    </a:cubicBezTo>
                    <a:cubicBezTo>
                      <a:pt x="137" y="131"/>
                      <a:pt x="112" y="152"/>
                      <a:pt x="80" y="160"/>
                    </a:cubicBezTo>
                    <a:cubicBezTo>
                      <a:pt x="65" y="163"/>
                      <a:pt x="49" y="164"/>
                      <a:pt x="34" y="162"/>
                    </a:cubicBezTo>
                    <a:lnTo>
                      <a:pt x="36" y="132"/>
                    </a:ln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89" name="Freeform 43"/>
              <p:cNvSpPr>
                <a:spLocks noEditPoints="1"/>
              </p:cNvSpPr>
              <p:nvPr userDrawn="1"/>
            </p:nvSpPr>
            <p:spPr bwMode="auto">
              <a:xfrm>
                <a:off x="343" y="294"/>
                <a:ext cx="413" cy="414"/>
              </a:xfrm>
              <a:custGeom>
                <a:avLst/>
                <a:gdLst>
                  <a:gd name="T0" fmla="*/ 1176 w 2069"/>
                  <a:gd name="T1" fmla="*/ 2060 h 2070"/>
                  <a:gd name="T2" fmla="*/ 1386 w 2069"/>
                  <a:gd name="T3" fmla="*/ 2008 h 2070"/>
                  <a:gd name="T4" fmla="*/ 26 w 2069"/>
                  <a:gd name="T5" fmla="*/ 1266 h 2070"/>
                  <a:gd name="T6" fmla="*/ 0 w 2069"/>
                  <a:gd name="T7" fmla="*/ 1052 h 2070"/>
                  <a:gd name="T8" fmla="*/ 460 w 2069"/>
                  <a:gd name="T9" fmla="*/ 174 h 2070"/>
                  <a:gd name="T10" fmla="*/ 842 w 2069"/>
                  <a:gd name="T11" fmla="*/ 668 h 2070"/>
                  <a:gd name="T12" fmla="*/ 33 w 2069"/>
                  <a:gd name="T13" fmla="*/ 771 h 2070"/>
                  <a:gd name="T14" fmla="*/ 647 w 2069"/>
                  <a:gd name="T15" fmla="*/ 888 h 2070"/>
                  <a:gd name="T16" fmla="*/ 683 w 2069"/>
                  <a:gd name="T17" fmla="*/ 61 h 2070"/>
                  <a:gd name="T18" fmla="*/ 935 w 2069"/>
                  <a:gd name="T19" fmla="*/ 633 h 2070"/>
                  <a:gd name="T20" fmla="*/ 0 w 2069"/>
                  <a:gd name="T21" fmla="*/ 1018 h 2070"/>
                  <a:gd name="T22" fmla="*/ 623 w 2069"/>
                  <a:gd name="T23" fmla="*/ 985 h 2070"/>
                  <a:gd name="T24" fmla="*/ 126 w 2069"/>
                  <a:gd name="T25" fmla="*/ 539 h 2070"/>
                  <a:gd name="T26" fmla="*/ 694 w 2069"/>
                  <a:gd name="T27" fmla="*/ 800 h 2070"/>
                  <a:gd name="T28" fmla="*/ 1820 w 2069"/>
                  <a:gd name="T29" fmla="*/ 361 h 2070"/>
                  <a:gd name="T30" fmla="*/ 1375 w 2069"/>
                  <a:gd name="T31" fmla="*/ 800 h 2070"/>
                  <a:gd name="T32" fmla="*/ 1958 w 2069"/>
                  <a:gd name="T33" fmla="*/ 569 h 2070"/>
                  <a:gd name="T34" fmla="*/ 1421 w 2069"/>
                  <a:gd name="T35" fmla="*/ 888 h 2070"/>
                  <a:gd name="T36" fmla="*/ 1636 w 2069"/>
                  <a:gd name="T37" fmla="*/ 193 h 2070"/>
                  <a:gd name="T38" fmla="*/ 1309 w 2069"/>
                  <a:gd name="T39" fmla="*/ 725 h 2070"/>
                  <a:gd name="T40" fmla="*/ 926 w 2069"/>
                  <a:gd name="T41" fmla="*/ 6 h 2070"/>
                  <a:gd name="T42" fmla="*/ 1143 w 2069"/>
                  <a:gd name="T43" fmla="*/ 6 h 2070"/>
                  <a:gd name="T44" fmla="*/ 1133 w 2069"/>
                  <a:gd name="T45" fmla="*/ 633 h 2070"/>
                  <a:gd name="T46" fmla="*/ 1386 w 2069"/>
                  <a:gd name="T47" fmla="*/ 61 h 2070"/>
                  <a:gd name="T48" fmla="*/ 1227 w 2069"/>
                  <a:gd name="T49" fmla="*/ 668 h 2070"/>
                  <a:gd name="T50" fmla="*/ 1608 w 2069"/>
                  <a:gd name="T51" fmla="*/ 174 h 2070"/>
                  <a:gd name="T52" fmla="*/ 760 w 2069"/>
                  <a:gd name="T53" fmla="*/ 725 h 2070"/>
                  <a:gd name="T54" fmla="*/ 433 w 2069"/>
                  <a:gd name="T55" fmla="*/ 193 h 2070"/>
                  <a:gd name="T56" fmla="*/ 1227 w 2069"/>
                  <a:gd name="T57" fmla="*/ 1402 h 2070"/>
                  <a:gd name="T58" fmla="*/ 1417 w 2069"/>
                  <a:gd name="T59" fmla="*/ 1997 h 2070"/>
                  <a:gd name="T60" fmla="*/ 1309 w 2069"/>
                  <a:gd name="T61" fmla="*/ 1345 h 2070"/>
                  <a:gd name="T62" fmla="*/ 1636 w 2069"/>
                  <a:gd name="T63" fmla="*/ 1877 h 2070"/>
                  <a:gd name="T64" fmla="*/ 1421 w 2069"/>
                  <a:gd name="T65" fmla="*/ 1182 h 2070"/>
                  <a:gd name="T66" fmla="*/ 1958 w 2069"/>
                  <a:gd name="T67" fmla="*/ 1501 h 2070"/>
                  <a:gd name="T68" fmla="*/ 647 w 2069"/>
                  <a:gd name="T69" fmla="*/ 1182 h 2070"/>
                  <a:gd name="T70" fmla="*/ 33 w 2069"/>
                  <a:gd name="T71" fmla="*/ 1299 h 2070"/>
                  <a:gd name="T72" fmla="*/ 2043 w 2069"/>
                  <a:gd name="T73" fmla="*/ 803 h 2070"/>
                  <a:gd name="T74" fmla="*/ 1445 w 2069"/>
                  <a:gd name="T75" fmla="*/ 985 h 2070"/>
                  <a:gd name="T76" fmla="*/ 1445 w 2069"/>
                  <a:gd name="T77" fmla="*/ 1085 h 2070"/>
                  <a:gd name="T78" fmla="*/ 2043 w 2069"/>
                  <a:gd name="T79" fmla="*/ 1266 h 2070"/>
                  <a:gd name="T80" fmla="*/ 1375 w 2069"/>
                  <a:gd name="T81" fmla="*/ 1270 h 2070"/>
                  <a:gd name="T82" fmla="*/ 1820 w 2069"/>
                  <a:gd name="T83" fmla="*/ 1709 h 2070"/>
                  <a:gd name="T84" fmla="*/ 1034 w 2069"/>
                  <a:gd name="T85" fmla="*/ 1449 h 2070"/>
                  <a:gd name="T86" fmla="*/ 1034 w 2069"/>
                  <a:gd name="T87" fmla="*/ 2070 h 2070"/>
                  <a:gd name="T88" fmla="*/ 1034 w 2069"/>
                  <a:gd name="T89" fmla="*/ 1449 h 2070"/>
                  <a:gd name="T90" fmla="*/ 433 w 2069"/>
                  <a:gd name="T91" fmla="*/ 1877 h 2070"/>
                  <a:gd name="T92" fmla="*/ 760 w 2069"/>
                  <a:gd name="T93" fmla="*/ 1345 h 2070"/>
                  <a:gd name="T94" fmla="*/ 249 w 2069"/>
                  <a:gd name="T95" fmla="*/ 1709 h 2070"/>
                  <a:gd name="T96" fmla="*/ 694 w 2069"/>
                  <a:gd name="T97" fmla="*/ 1270 h 2070"/>
                  <a:gd name="T98" fmla="*/ 652 w 2069"/>
                  <a:gd name="T99" fmla="*/ 1997 h 2070"/>
                  <a:gd name="T100" fmla="*/ 842 w 2069"/>
                  <a:gd name="T101" fmla="*/ 1402 h 2070"/>
                  <a:gd name="T102" fmla="*/ 893 w 2069"/>
                  <a:gd name="T103" fmla="*/ 2060 h 2070"/>
                  <a:gd name="T104" fmla="*/ 935 w 2069"/>
                  <a:gd name="T105" fmla="*/ 1437 h 2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69" h="2070">
                    <a:moveTo>
                      <a:pt x="1386" y="2008"/>
                    </a:moveTo>
                    <a:cubicBezTo>
                      <a:pt x="1319" y="2033"/>
                      <a:pt x="1248" y="2050"/>
                      <a:pt x="1176" y="2060"/>
                    </a:cubicBezTo>
                    <a:cubicBezTo>
                      <a:pt x="1133" y="1437"/>
                      <a:pt x="1133" y="1437"/>
                      <a:pt x="1133" y="1437"/>
                    </a:cubicBezTo>
                    <a:lnTo>
                      <a:pt x="1386" y="2008"/>
                    </a:lnTo>
                    <a:close/>
                    <a:moveTo>
                      <a:pt x="0" y="1052"/>
                    </a:moveTo>
                    <a:cubicBezTo>
                      <a:pt x="1" y="1125"/>
                      <a:pt x="10" y="1197"/>
                      <a:pt x="26" y="1266"/>
                    </a:cubicBezTo>
                    <a:cubicBezTo>
                      <a:pt x="623" y="1085"/>
                      <a:pt x="623" y="1085"/>
                      <a:pt x="623" y="1085"/>
                    </a:cubicBezTo>
                    <a:lnTo>
                      <a:pt x="0" y="1052"/>
                    </a:lnTo>
                    <a:close/>
                    <a:moveTo>
                      <a:pt x="842" y="668"/>
                    </a:moveTo>
                    <a:cubicBezTo>
                      <a:pt x="460" y="174"/>
                      <a:pt x="460" y="174"/>
                      <a:pt x="460" y="174"/>
                    </a:cubicBezTo>
                    <a:cubicBezTo>
                      <a:pt x="520" y="134"/>
                      <a:pt x="584" y="100"/>
                      <a:pt x="652" y="73"/>
                    </a:cubicBezTo>
                    <a:lnTo>
                      <a:pt x="842" y="668"/>
                    </a:lnTo>
                    <a:close/>
                    <a:moveTo>
                      <a:pt x="647" y="888"/>
                    </a:moveTo>
                    <a:cubicBezTo>
                      <a:pt x="33" y="771"/>
                      <a:pt x="33" y="771"/>
                      <a:pt x="33" y="771"/>
                    </a:cubicBezTo>
                    <a:cubicBezTo>
                      <a:pt x="52" y="700"/>
                      <a:pt x="78" y="633"/>
                      <a:pt x="110" y="569"/>
                    </a:cubicBezTo>
                    <a:lnTo>
                      <a:pt x="647" y="888"/>
                    </a:lnTo>
                    <a:close/>
                    <a:moveTo>
                      <a:pt x="935" y="633"/>
                    </a:moveTo>
                    <a:cubicBezTo>
                      <a:pt x="683" y="61"/>
                      <a:pt x="683" y="61"/>
                      <a:pt x="683" y="61"/>
                    </a:cubicBezTo>
                    <a:cubicBezTo>
                      <a:pt x="750" y="37"/>
                      <a:pt x="820" y="20"/>
                      <a:pt x="893" y="10"/>
                    </a:cubicBezTo>
                    <a:lnTo>
                      <a:pt x="935" y="633"/>
                    </a:lnTo>
                    <a:close/>
                    <a:moveTo>
                      <a:pt x="623" y="985"/>
                    </a:moveTo>
                    <a:cubicBezTo>
                      <a:pt x="0" y="1018"/>
                      <a:pt x="0" y="1018"/>
                      <a:pt x="0" y="1018"/>
                    </a:cubicBezTo>
                    <a:cubicBezTo>
                      <a:pt x="1" y="945"/>
                      <a:pt x="10" y="873"/>
                      <a:pt x="26" y="803"/>
                    </a:cubicBezTo>
                    <a:lnTo>
                      <a:pt x="623" y="985"/>
                    </a:lnTo>
                    <a:close/>
                    <a:moveTo>
                      <a:pt x="694" y="800"/>
                    </a:moveTo>
                    <a:cubicBezTo>
                      <a:pt x="126" y="539"/>
                      <a:pt x="126" y="539"/>
                      <a:pt x="126" y="539"/>
                    </a:cubicBezTo>
                    <a:cubicBezTo>
                      <a:pt x="161" y="476"/>
                      <a:pt x="202" y="416"/>
                      <a:pt x="249" y="361"/>
                    </a:cubicBezTo>
                    <a:lnTo>
                      <a:pt x="694" y="800"/>
                    </a:lnTo>
                    <a:close/>
                    <a:moveTo>
                      <a:pt x="1375" y="800"/>
                    </a:moveTo>
                    <a:cubicBezTo>
                      <a:pt x="1820" y="361"/>
                      <a:pt x="1820" y="361"/>
                      <a:pt x="1820" y="361"/>
                    </a:cubicBezTo>
                    <a:cubicBezTo>
                      <a:pt x="1867" y="416"/>
                      <a:pt x="1908" y="476"/>
                      <a:pt x="1943" y="539"/>
                    </a:cubicBezTo>
                    <a:lnTo>
                      <a:pt x="1375" y="800"/>
                    </a:lnTo>
                    <a:close/>
                    <a:moveTo>
                      <a:pt x="1421" y="888"/>
                    </a:moveTo>
                    <a:cubicBezTo>
                      <a:pt x="1958" y="569"/>
                      <a:pt x="1958" y="569"/>
                      <a:pt x="1958" y="569"/>
                    </a:cubicBezTo>
                    <a:cubicBezTo>
                      <a:pt x="1991" y="633"/>
                      <a:pt x="2017" y="700"/>
                      <a:pt x="2035" y="771"/>
                    </a:cubicBezTo>
                    <a:lnTo>
                      <a:pt x="1421" y="888"/>
                    </a:lnTo>
                    <a:close/>
                    <a:moveTo>
                      <a:pt x="1309" y="725"/>
                    </a:moveTo>
                    <a:cubicBezTo>
                      <a:pt x="1636" y="193"/>
                      <a:pt x="1636" y="193"/>
                      <a:pt x="1636" y="193"/>
                    </a:cubicBezTo>
                    <a:cubicBezTo>
                      <a:pt x="1695" y="235"/>
                      <a:pt x="1749" y="283"/>
                      <a:pt x="1798" y="336"/>
                    </a:cubicBezTo>
                    <a:lnTo>
                      <a:pt x="1309" y="725"/>
                    </a:lnTo>
                    <a:close/>
                    <a:moveTo>
                      <a:pt x="1034" y="621"/>
                    </a:moveTo>
                    <a:cubicBezTo>
                      <a:pt x="926" y="6"/>
                      <a:pt x="926" y="6"/>
                      <a:pt x="926" y="6"/>
                    </a:cubicBezTo>
                    <a:cubicBezTo>
                      <a:pt x="962" y="2"/>
                      <a:pt x="998" y="0"/>
                      <a:pt x="1034" y="0"/>
                    </a:cubicBezTo>
                    <a:cubicBezTo>
                      <a:pt x="1071" y="0"/>
                      <a:pt x="1107" y="2"/>
                      <a:pt x="1143" y="6"/>
                    </a:cubicBezTo>
                    <a:lnTo>
                      <a:pt x="1034" y="621"/>
                    </a:lnTo>
                    <a:close/>
                    <a:moveTo>
                      <a:pt x="1133" y="633"/>
                    </a:moveTo>
                    <a:cubicBezTo>
                      <a:pt x="1176" y="10"/>
                      <a:pt x="1176" y="10"/>
                      <a:pt x="1176" y="10"/>
                    </a:cubicBezTo>
                    <a:cubicBezTo>
                      <a:pt x="1248" y="20"/>
                      <a:pt x="1319" y="37"/>
                      <a:pt x="1386" y="61"/>
                    </a:cubicBezTo>
                    <a:lnTo>
                      <a:pt x="1133" y="633"/>
                    </a:lnTo>
                    <a:close/>
                    <a:moveTo>
                      <a:pt x="1227" y="668"/>
                    </a:moveTo>
                    <a:cubicBezTo>
                      <a:pt x="1417" y="73"/>
                      <a:pt x="1417" y="73"/>
                      <a:pt x="1417" y="73"/>
                    </a:cubicBezTo>
                    <a:cubicBezTo>
                      <a:pt x="1484" y="100"/>
                      <a:pt x="1549" y="134"/>
                      <a:pt x="1608" y="174"/>
                    </a:cubicBezTo>
                    <a:lnTo>
                      <a:pt x="1227" y="668"/>
                    </a:lnTo>
                    <a:close/>
                    <a:moveTo>
                      <a:pt x="760" y="725"/>
                    </a:moveTo>
                    <a:cubicBezTo>
                      <a:pt x="271" y="336"/>
                      <a:pt x="271" y="336"/>
                      <a:pt x="271" y="336"/>
                    </a:cubicBezTo>
                    <a:cubicBezTo>
                      <a:pt x="320" y="283"/>
                      <a:pt x="374" y="235"/>
                      <a:pt x="433" y="193"/>
                    </a:cubicBezTo>
                    <a:lnTo>
                      <a:pt x="760" y="725"/>
                    </a:lnTo>
                    <a:close/>
                    <a:moveTo>
                      <a:pt x="1227" y="1402"/>
                    </a:moveTo>
                    <a:cubicBezTo>
                      <a:pt x="1608" y="1896"/>
                      <a:pt x="1608" y="1896"/>
                      <a:pt x="1608" y="1896"/>
                    </a:cubicBezTo>
                    <a:cubicBezTo>
                      <a:pt x="1549" y="1936"/>
                      <a:pt x="1484" y="1970"/>
                      <a:pt x="1417" y="1997"/>
                    </a:cubicBezTo>
                    <a:lnTo>
                      <a:pt x="1227" y="1402"/>
                    </a:lnTo>
                    <a:close/>
                    <a:moveTo>
                      <a:pt x="1309" y="1345"/>
                    </a:moveTo>
                    <a:cubicBezTo>
                      <a:pt x="1798" y="1734"/>
                      <a:pt x="1798" y="1734"/>
                      <a:pt x="1798" y="1734"/>
                    </a:cubicBezTo>
                    <a:cubicBezTo>
                      <a:pt x="1749" y="1787"/>
                      <a:pt x="1695" y="1835"/>
                      <a:pt x="1636" y="1877"/>
                    </a:cubicBezTo>
                    <a:lnTo>
                      <a:pt x="1309" y="1345"/>
                    </a:lnTo>
                    <a:close/>
                    <a:moveTo>
                      <a:pt x="1421" y="1182"/>
                    </a:moveTo>
                    <a:cubicBezTo>
                      <a:pt x="2035" y="1299"/>
                      <a:pt x="2035" y="1299"/>
                      <a:pt x="2035" y="1299"/>
                    </a:cubicBezTo>
                    <a:cubicBezTo>
                      <a:pt x="2017" y="1369"/>
                      <a:pt x="1991" y="1437"/>
                      <a:pt x="1958" y="1501"/>
                    </a:cubicBezTo>
                    <a:lnTo>
                      <a:pt x="1421" y="1182"/>
                    </a:lnTo>
                    <a:close/>
                    <a:moveTo>
                      <a:pt x="647" y="1182"/>
                    </a:moveTo>
                    <a:cubicBezTo>
                      <a:pt x="110" y="1501"/>
                      <a:pt x="110" y="1501"/>
                      <a:pt x="110" y="1501"/>
                    </a:cubicBezTo>
                    <a:cubicBezTo>
                      <a:pt x="78" y="1437"/>
                      <a:pt x="52" y="1369"/>
                      <a:pt x="33" y="1299"/>
                    </a:cubicBezTo>
                    <a:lnTo>
                      <a:pt x="647" y="1182"/>
                    </a:lnTo>
                    <a:close/>
                    <a:moveTo>
                      <a:pt x="2043" y="803"/>
                    </a:moveTo>
                    <a:cubicBezTo>
                      <a:pt x="2059" y="873"/>
                      <a:pt x="2068" y="945"/>
                      <a:pt x="2069" y="1018"/>
                    </a:cubicBezTo>
                    <a:cubicBezTo>
                      <a:pt x="1445" y="985"/>
                      <a:pt x="1445" y="985"/>
                      <a:pt x="1445" y="985"/>
                    </a:cubicBezTo>
                    <a:lnTo>
                      <a:pt x="2043" y="803"/>
                    </a:lnTo>
                    <a:close/>
                    <a:moveTo>
                      <a:pt x="1445" y="1085"/>
                    </a:moveTo>
                    <a:cubicBezTo>
                      <a:pt x="2069" y="1052"/>
                      <a:pt x="2069" y="1052"/>
                      <a:pt x="2069" y="1052"/>
                    </a:cubicBezTo>
                    <a:cubicBezTo>
                      <a:pt x="2068" y="1125"/>
                      <a:pt x="2059" y="1197"/>
                      <a:pt x="2043" y="1266"/>
                    </a:cubicBezTo>
                    <a:lnTo>
                      <a:pt x="1445" y="1085"/>
                    </a:lnTo>
                    <a:close/>
                    <a:moveTo>
                      <a:pt x="1375" y="1270"/>
                    </a:moveTo>
                    <a:cubicBezTo>
                      <a:pt x="1943" y="1531"/>
                      <a:pt x="1943" y="1531"/>
                      <a:pt x="1943" y="1531"/>
                    </a:cubicBezTo>
                    <a:cubicBezTo>
                      <a:pt x="1908" y="1594"/>
                      <a:pt x="1867" y="1654"/>
                      <a:pt x="1820" y="1709"/>
                    </a:cubicBezTo>
                    <a:lnTo>
                      <a:pt x="1375" y="1270"/>
                    </a:lnTo>
                    <a:close/>
                    <a:moveTo>
                      <a:pt x="1034" y="1449"/>
                    </a:moveTo>
                    <a:cubicBezTo>
                      <a:pt x="1143" y="2064"/>
                      <a:pt x="1143" y="2064"/>
                      <a:pt x="1143" y="2064"/>
                    </a:cubicBezTo>
                    <a:cubicBezTo>
                      <a:pt x="1107" y="2068"/>
                      <a:pt x="1071" y="2070"/>
                      <a:pt x="1034" y="2070"/>
                    </a:cubicBezTo>
                    <a:cubicBezTo>
                      <a:pt x="998" y="2070"/>
                      <a:pt x="962" y="2068"/>
                      <a:pt x="926" y="2064"/>
                    </a:cubicBezTo>
                    <a:lnTo>
                      <a:pt x="1034" y="1449"/>
                    </a:lnTo>
                    <a:close/>
                    <a:moveTo>
                      <a:pt x="760" y="1345"/>
                    </a:moveTo>
                    <a:cubicBezTo>
                      <a:pt x="433" y="1877"/>
                      <a:pt x="433" y="1877"/>
                      <a:pt x="433" y="1877"/>
                    </a:cubicBezTo>
                    <a:cubicBezTo>
                      <a:pt x="374" y="1835"/>
                      <a:pt x="320" y="1787"/>
                      <a:pt x="271" y="1733"/>
                    </a:cubicBezTo>
                    <a:lnTo>
                      <a:pt x="760" y="1345"/>
                    </a:lnTo>
                    <a:close/>
                    <a:moveTo>
                      <a:pt x="694" y="1270"/>
                    </a:moveTo>
                    <a:cubicBezTo>
                      <a:pt x="249" y="1709"/>
                      <a:pt x="249" y="1709"/>
                      <a:pt x="249" y="1709"/>
                    </a:cubicBezTo>
                    <a:cubicBezTo>
                      <a:pt x="202" y="1654"/>
                      <a:pt x="161" y="1594"/>
                      <a:pt x="126" y="1531"/>
                    </a:cubicBezTo>
                    <a:lnTo>
                      <a:pt x="694" y="1270"/>
                    </a:lnTo>
                    <a:close/>
                    <a:moveTo>
                      <a:pt x="842" y="1402"/>
                    </a:moveTo>
                    <a:cubicBezTo>
                      <a:pt x="652" y="1997"/>
                      <a:pt x="652" y="1997"/>
                      <a:pt x="652" y="1997"/>
                    </a:cubicBezTo>
                    <a:cubicBezTo>
                      <a:pt x="584" y="1970"/>
                      <a:pt x="520" y="1936"/>
                      <a:pt x="460" y="1896"/>
                    </a:cubicBezTo>
                    <a:lnTo>
                      <a:pt x="842" y="1402"/>
                    </a:lnTo>
                    <a:close/>
                    <a:moveTo>
                      <a:pt x="935" y="1437"/>
                    </a:moveTo>
                    <a:cubicBezTo>
                      <a:pt x="893" y="2060"/>
                      <a:pt x="893" y="2060"/>
                      <a:pt x="893" y="2060"/>
                    </a:cubicBezTo>
                    <a:cubicBezTo>
                      <a:pt x="820" y="2050"/>
                      <a:pt x="750" y="2033"/>
                      <a:pt x="683" y="2009"/>
                    </a:cubicBezTo>
                    <a:lnTo>
                      <a:pt x="935" y="1437"/>
                    </a:ln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90" name="Oval 44"/>
              <p:cNvSpPr>
                <a:spLocks noChangeArrowheads="1"/>
              </p:cNvSpPr>
              <p:nvPr userDrawn="1"/>
            </p:nvSpPr>
            <p:spPr bwMode="auto">
              <a:xfrm>
                <a:off x="542" y="302"/>
                <a:ext cx="15" cy="14"/>
              </a:xfrm>
              <a:prstGeom prst="ellipse">
                <a:avLst/>
              </a:pr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91" name="Freeform 45"/>
              <p:cNvSpPr>
                <a:spLocks/>
              </p:cNvSpPr>
              <p:nvPr userDrawn="1"/>
            </p:nvSpPr>
            <p:spPr bwMode="auto">
              <a:xfrm>
                <a:off x="698" y="383"/>
                <a:ext cx="17" cy="17"/>
              </a:xfrm>
              <a:custGeom>
                <a:avLst/>
                <a:gdLst>
                  <a:gd name="T0" fmla="*/ 12 w 85"/>
                  <a:gd name="T1" fmla="*/ 64 h 85"/>
                  <a:gd name="T2" fmla="*/ 64 w 85"/>
                  <a:gd name="T3" fmla="*/ 74 h 85"/>
                  <a:gd name="T4" fmla="*/ 73 w 85"/>
                  <a:gd name="T5" fmla="*/ 22 h 85"/>
                  <a:gd name="T6" fmla="*/ 21 w 85"/>
                  <a:gd name="T7" fmla="*/ 12 h 85"/>
                  <a:gd name="T8" fmla="*/ 12 w 85"/>
                  <a:gd name="T9" fmla="*/ 6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85">
                    <a:moveTo>
                      <a:pt x="12" y="64"/>
                    </a:moveTo>
                    <a:cubicBezTo>
                      <a:pt x="23" y="81"/>
                      <a:pt x="47" y="85"/>
                      <a:pt x="64" y="74"/>
                    </a:cubicBezTo>
                    <a:cubicBezTo>
                      <a:pt x="81" y="62"/>
                      <a:pt x="85" y="39"/>
                      <a:pt x="73" y="22"/>
                    </a:cubicBezTo>
                    <a:cubicBezTo>
                      <a:pt x="61" y="5"/>
                      <a:pt x="38" y="0"/>
                      <a:pt x="21" y="12"/>
                    </a:cubicBezTo>
                    <a:cubicBezTo>
                      <a:pt x="4" y="24"/>
                      <a:pt x="0" y="47"/>
                      <a:pt x="12" y="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92" name="Oval 46"/>
              <p:cNvSpPr>
                <a:spLocks noChangeArrowheads="1"/>
              </p:cNvSpPr>
              <p:nvPr userDrawn="1"/>
            </p:nvSpPr>
            <p:spPr bwMode="auto">
              <a:xfrm>
                <a:off x="542" y="685"/>
                <a:ext cx="15" cy="15"/>
              </a:xfrm>
              <a:prstGeom prst="ellipse">
                <a:avLst/>
              </a:pr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93" name="Freeform 47"/>
              <p:cNvSpPr>
                <a:spLocks/>
              </p:cNvSpPr>
              <p:nvPr userDrawn="1"/>
            </p:nvSpPr>
            <p:spPr bwMode="auto">
              <a:xfrm>
                <a:off x="383" y="383"/>
                <a:ext cx="17" cy="17"/>
              </a:xfrm>
              <a:custGeom>
                <a:avLst/>
                <a:gdLst>
                  <a:gd name="T0" fmla="*/ 73 w 85"/>
                  <a:gd name="T1" fmla="*/ 64 h 85"/>
                  <a:gd name="T2" fmla="*/ 63 w 85"/>
                  <a:gd name="T3" fmla="*/ 12 h 85"/>
                  <a:gd name="T4" fmla="*/ 11 w 85"/>
                  <a:gd name="T5" fmla="*/ 22 h 85"/>
                  <a:gd name="T6" fmla="*/ 21 w 85"/>
                  <a:gd name="T7" fmla="*/ 74 h 85"/>
                  <a:gd name="T8" fmla="*/ 73 w 85"/>
                  <a:gd name="T9" fmla="*/ 6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85">
                    <a:moveTo>
                      <a:pt x="73" y="64"/>
                    </a:moveTo>
                    <a:cubicBezTo>
                      <a:pt x="85" y="47"/>
                      <a:pt x="80" y="24"/>
                      <a:pt x="63" y="12"/>
                    </a:cubicBezTo>
                    <a:cubicBezTo>
                      <a:pt x="46" y="0"/>
                      <a:pt x="23" y="5"/>
                      <a:pt x="11" y="22"/>
                    </a:cubicBezTo>
                    <a:cubicBezTo>
                      <a:pt x="0" y="39"/>
                      <a:pt x="4" y="62"/>
                      <a:pt x="21" y="74"/>
                    </a:cubicBezTo>
                    <a:cubicBezTo>
                      <a:pt x="38" y="85"/>
                      <a:pt x="61" y="81"/>
                      <a:pt x="73" y="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94" name="Freeform 48"/>
              <p:cNvSpPr>
                <a:spLocks/>
              </p:cNvSpPr>
              <p:nvPr userDrawn="1"/>
            </p:nvSpPr>
            <p:spPr bwMode="auto">
              <a:xfrm>
                <a:off x="569" y="581"/>
                <a:ext cx="57" cy="114"/>
              </a:xfrm>
              <a:custGeom>
                <a:avLst/>
                <a:gdLst>
                  <a:gd name="T0" fmla="*/ 0 w 57"/>
                  <a:gd name="T1" fmla="*/ 0 h 114"/>
                  <a:gd name="T2" fmla="*/ 50 w 57"/>
                  <a:gd name="T3" fmla="*/ 114 h 114"/>
                  <a:gd name="T4" fmla="*/ 57 w 57"/>
                  <a:gd name="T5" fmla="*/ 112 h 114"/>
                  <a:gd name="T6" fmla="*/ 0 w 57"/>
                  <a:gd name="T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14">
                    <a:moveTo>
                      <a:pt x="0" y="0"/>
                    </a:moveTo>
                    <a:lnTo>
                      <a:pt x="50" y="114"/>
                    </a:lnTo>
                    <a:lnTo>
                      <a:pt x="57" y="1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95" name="Freeform 49"/>
              <p:cNvSpPr>
                <a:spLocks/>
              </p:cNvSpPr>
              <p:nvPr userDrawn="1"/>
            </p:nvSpPr>
            <p:spPr bwMode="auto">
              <a:xfrm>
                <a:off x="569" y="581"/>
                <a:ext cx="57" cy="114"/>
              </a:xfrm>
              <a:custGeom>
                <a:avLst/>
                <a:gdLst>
                  <a:gd name="T0" fmla="*/ 0 w 57"/>
                  <a:gd name="T1" fmla="*/ 0 h 114"/>
                  <a:gd name="T2" fmla="*/ 50 w 57"/>
                  <a:gd name="T3" fmla="*/ 114 h 114"/>
                  <a:gd name="T4" fmla="*/ 57 w 57"/>
                  <a:gd name="T5" fmla="*/ 11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114">
                    <a:moveTo>
                      <a:pt x="0" y="0"/>
                    </a:moveTo>
                    <a:lnTo>
                      <a:pt x="50" y="114"/>
                    </a:lnTo>
                    <a:lnTo>
                      <a:pt x="57" y="1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96" name="Freeform 50"/>
              <p:cNvSpPr>
                <a:spLocks/>
              </p:cNvSpPr>
              <p:nvPr userDrawn="1"/>
            </p:nvSpPr>
            <p:spPr bwMode="auto">
              <a:xfrm>
                <a:off x="348" y="448"/>
                <a:ext cx="121" cy="22"/>
              </a:xfrm>
              <a:custGeom>
                <a:avLst/>
                <a:gdLst>
                  <a:gd name="T0" fmla="*/ 121 w 121"/>
                  <a:gd name="T1" fmla="*/ 22 h 22"/>
                  <a:gd name="T2" fmla="*/ 2 w 121"/>
                  <a:gd name="T3" fmla="*/ 0 h 22"/>
                  <a:gd name="T4" fmla="*/ 1 w 121"/>
                  <a:gd name="T5" fmla="*/ 0 h 22"/>
                  <a:gd name="T6" fmla="*/ 0 w 121"/>
                  <a:gd name="T7" fmla="*/ 7 h 22"/>
                  <a:gd name="T8" fmla="*/ 121 w 121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22">
                    <a:moveTo>
                      <a:pt x="121" y="22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7"/>
                    </a:lnTo>
                    <a:lnTo>
                      <a:pt x="121" y="22"/>
                    </a:lnTo>
                    <a:close/>
                  </a:path>
                </a:pathLst>
              </a:custGeom>
              <a:solidFill>
                <a:srgbClr val="FFD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97" name="Freeform 51"/>
              <p:cNvSpPr>
                <a:spLocks/>
              </p:cNvSpPr>
              <p:nvPr userDrawn="1"/>
            </p:nvSpPr>
            <p:spPr bwMode="auto">
              <a:xfrm>
                <a:off x="348" y="448"/>
                <a:ext cx="121" cy="22"/>
              </a:xfrm>
              <a:custGeom>
                <a:avLst/>
                <a:gdLst>
                  <a:gd name="T0" fmla="*/ 121 w 121"/>
                  <a:gd name="T1" fmla="*/ 22 h 22"/>
                  <a:gd name="T2" fmla="*/ 2 w 121"/>
                  <a:gd name="T3" fmla="*/ 0 h 22"/>
                  <a:gd name="T4" fmla="*/ 1 w 121"/>
                  <a:gd name="T5" fmla="*/ 0 h 22"/>
                  <a:gd name="T6" fmla="*/ 0 w 121"/>
                  <a:gd name="T7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1" h="22">
                    <a:moveTo>
                      <a:pt x="121" y="22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98" name="Freeform 52"/>
              <p:cNvSpPr>
                <a:spLocks/>
              </p:cNvSpPr>
              <p:nvPr userDrawn="1"/>
            </p:nvSpPr>
            <p:spPr bwMode="auto">
              <a:xfrm>
                <a:off x="365" y="402"/>
                <a:ext cx="104" cy="68"/>
              </a:xfrm>
              <a:custGeom>
                <a:avLst/>
                <a:gdLst>
                  <a:gd name="T0" fmla="*/ 3 w 104"/>
                  <a:gd name="T1" fmla="*/ 0 h 68"/>
                  <a:gd name="T2" fmla="*/ 0 w 104"/>
                  <a:gd name="T3" fmla="*/ 6 h 68"/>
                  <a:gd name="T4" fmla="*/ 0 w 104"/>
                  <a:gd name="T5" fmla="*/ 7 h 68"/>
                  <a:gd name="T6" fmla="*/ 104 w 104"/>
                  <a:gd name="T7" fmla="*/ 68 h 68"/>
                  <a:gd name="T8" fmla="*/ 3 w 104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68">
                    <a:moveTo>
                      <a:pt x="3" y="0"/>
                    </a:moveTo>
                    <a:lnTo>
                      <a:pt x="0" y="6"/>
                    </a:lnTo>
                    <a:lnTo>
                      <a:pt x="0" y="7"/>
                    </a:lnTo>
                    <a:lnTo>
                      <a:pt x="104" y="6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D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99" name="Freeform 53"/>
              <p:cNvSpPr>
                <a:spLocks/>
              </p:cNvSpPr>
              <p:nvPr userDrawn="1"/>
            </p:nvSpPr>
            <p:spPr bwMode="auto">
              <a:xfrm>
                <a:off x="365" y="402"/>
                <a:ext cx="104" cy="68"/>
              </a:xfrm>
              <a:custGeom>
                <a:avLst/>
                <a:gdLst>
                  <a:gd name="T0" fmla="*/ 3 w 104"/>
                  <a:gd name="T1" fmla="*/ 0 h 68"/>
                  <a:gd name="T2" fmla="*/ 0 w 104"/>
                  <a:gd name="T3" fmla="*/ 6 h 68"/>
                  <a:gd name="T4" fmla="*/ 0 w 104"/>
                  <a:gd name="T5" fmla="*/ 7 h 68"/>
                  <a:gd name="T6" fmla="*/ 104 w 104"/>
                  <a:gd name="T7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68">
                    <a:moveTo>
                      <a:pt x="3" y="0"/>
                    </a:moveTo>
                    <a:lnTo>
                      <a:pt x="0" y="6"/>
                    </a:lnTo>
                    <a:lnTo>
                      <a:pt x="0" y="7"/>
                    </a:lnTo>
                    <a:lnTo>
                      <a:pt x="104" y="6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300" name="Freeform 54"/>
              <p:cNvSpPr>
                <a:spLocks/>
              </p:cNvSpPr>
              <p:nvPr userDrawn="1"/>
            </p:nvSpPr>
            <p:spPr bwMode="auto">
              <a:xfrm>
                <a:off x="517" y="469"/>
                <a:ext cx="60" cy="69"/>
              </a:xfrm>
              <a:custGeom>
                <a:avLst/>
                <a:gdLst>
                  <a:gd name="T0" fmla="*/ 302 w 302"/>
                  <a:gd name="T1" fmla="*/ 302 h 347"/>
                  <a:gd name="T2" fmla="*/ 256 w 302"/>
                  <a:gd name="T3" fmla="*/ 321 h 347"/>
                  <a:gd name="T4" fmla="*/ 219 w 302"/>
                  <a:gd name="T5" fmla="*/ 321 h 347"/>
                  <a:gd name="T6" fmla="*/ 167 w 302"/>
                  <a:gd name="T7" fmla="*/ 347 h 347"/>
                  <a:gd name="T8" fmla="*/ 153 w 302"/>
                  <a:gd name="T9" fmla="*/ 347 h 347"/>
                  <a:gd name="T10" fmla="*/ 102 w 302"/>
                  <a:gd name="T11" fmla="*/ 321 h 347"/>
                  <a:gd name="T12" fmla="*/ 64 w 302"/>
                  <a:gd name="T13" fmla="*/ 321 h 347"/>
                  <a:gd name="T14" fmla="*/ 0 w 302"/>
                  <a:gd name="T15" fmla="*/ 257 h 347"/>
                  <a:gd name="T16" fmla="*/ 0 w 302"/>
                  <a:gd name="T17" fmla="*/ 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2" h="347">
                    <a:moveTo>
                      <a:pt x="302" y="302"/>
                    </a:moveTo>
                    <a:cubicBezTo>
                      <a:pt x="291" y="314"/>
                      <a:pt x="274" y="321"/>
                      <a:pt x="256" y="321"/>
                    </a:cubicBezTo>
                    <a:cubicBezTo>
                      <a:pt x="219" y="321"/>
                      <a:pt x="219" y="321"/>
                      <a:pt x="219" y="321"/>
                    </a:cubicBezTo>
                    <a:cubicBezTo>
                      <a:pt x="198" y="321"/>
                      <a:pt x="179" y="331"/>
                      <a:pt x="167" y="347"/>
                    </a:cubicBezTo>
                    <a:cubicBezTo>
                      <a:pt x="153" y="347"/>
                      <a:pt x="153" y="347"/>
                      <a:pt x="153" y="347"/>
                    </a:cubicBezTo>
                    <a:cubicBezTo>
                      <a:pt x="142" y="331"/>
                      <a:pt x="123" y="321"/>
                      <a:pt x="102" y="321"/>
                    </a:cubicBezTo>
                    <a:cubicBezTo>
                      <a:pt x="64" y="321"/>
                      <a:pt x="64" y="321"/>
                      <a:pt x="64" y="321"/>
                    </a:cubicBezTo>
                    <a:cubicBezTo>
                      <a:pt x="29" y="321"/>
                      <a:pt x="0" y="292"/>
                      <a:pt x="0" y="25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30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301" name="Freeform 55"/>
              <p:cNvSpPr>
                <a:spLocks/>
              </p:cNvSpPr>
              <p:nvPr userDrawn="1"/>
            </p:nvSpPr>
            <p:spPr bwMode="auto">
              <a:xfrm>
                <a:off x="517" y="469"/>
                <a:ext cx="64" cy="60"/>
              </a:xfrm>
              <a:custGeom>
                <a:avLst/>
                <a:gdLst>
                  <a:gd name="T0" fmla="*/ 0 w 321"/>
                  <a:gd name="T1" fmla="*/ 0 h 302"/>
                  <a:gd name="T2" fmla="*/ 321 w 321"/>
                  <a:gd name="T3" fmla="*/ 0 h 302"/>
                  <a:gd name="T4" fmla="*/ 321 w 321"/>
                  <a:gd name="T5" fmla="*/ 257 h 302"/>
                  <a:gd name="T6" fmla="*/ 302 w 321"/>
                  <a:gd name="T7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1" h="302">
                    <a:moveTo>
                      <a:pt x="0" y="0"/>
                    </a:moveTo>
                    <a:cubicBezTo>
                      <a:pt x="321" y="0"/>
                      <a:pt x="321" y="0"/>
                      <a:pt x="321" y="0"/>
                    </a:cubicBezTo>
                    <a:cubicBezTo>
                      <a:pt x="321" y="257"/>
                      <a:pt x="321" y="257"/>
                      <a:pt x="321" y="257"/>
                    </a:cubicBezTo>
                    <a:cubicBezTo>
                      <a:pt x="321" y="275"/>
                      <a:pt x="314" y="290"/>
                      <a:pt x="302" y="30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302" name="Freeform 56"/>
              <p:cNvSpPr>
                <a:spLocks noEditPoints="1"/>
              </p:cNvSpPr>
              <p:nvPr userDrawn="1"/>
            </p:nvSpPr>
            <p:spPr bwMode="auto">
              <a:xfrm>
                <a:off x="514" y="466"/>
                <a:ext cx="70" cy="76"/>
              </a:xfrm>
              <a:custGeom>
                <a:avLst/>
                <a:gdLst>
                  <a:gd name="T0" fmla="*/ 354 w 354"/>
                  <a:gd name="T1" fmla="*/ 273 h 383"/>
                  <a:gd name="T2" fmla="*/ 273 w 354"/>
                  <a:gd name="T3" fmla="*/ 354 h 383"/>
                  <a:gd name="T4" fmla="*/ 236 w 354"/>
                  <a:gd name="T5" fmla="*/ 354 h 383"/>
                  <a:gd name="T6" fmla="*/ 192 w 354"/>
                  <a:gd name="T7" fmla="*/ 383 h 383"/>
                  <a:gd name="T8" fmla="*/ 163 w 354"/>
                  <a:gd name="T9" fmla="*/ 383 h 383"/>
                  <a:gd name="T10" fmla="*/ 119 w 354"/>
                  <a:gd name="T11" fmla="*/ 354 h 383"/>
                  <a:gd name="T12" fmla="*/ 81 w 354"/>
                  <a:gd name="T13" fmla="*/ 354 h 383"/>
                  <a:gd name="T14" fmla="*/ 0 w 354"/>
                  <a:gd name="T15" fmla="*/ 273 h 383"/>
                  <a:gd name="T16" fmla="*/ 0 w 354"/>
                  <a:gd name="T17" fmla="*/ 0 h 383"/>
                  <a:gd name="T18" fmla="*/ 354 w 354"/>
                  <a:gd name="T19" fmla="*/ 0 h 383"/>
                  <a:gd name="T20" fmla="*/ 354 w 354"/>
                  <a:gd name="T21" fmla="*/ 273 h 383"/>
                  <a:gd name="T22" fmla="*/ 321 w 354"/>
                  <a:gd name="T23" fmla="*/ 33 h 383"/>
                  <a:gd name="T24" fmla="*/ 33 w 354"/>
                  <a:gd name="T25" fmla="*/ 33 h 383"/>
                  <a:gd name="T26" fmla="*/ 33 w 354"/>
                  <a:gd name="T27" fmla="*/ 273 h 383"/>
                  <a:gd name="T28" fmla="*/ 81 w 354"/>
                  <a:gd name="T29" fmla="*/ 321 h 383"/>
                  <a:gd name="T30" fmla="*/ 119 w 354"/>
                  <a:gd name="T31" fmla="*/ 321 h 383"/>
                  <a:gd name="T32" fmla="*/ 177 w 354"/>
                  <a:gd name="T33" fmla="*/ 346 h 383"/>
                  <a:gd name="T34" fmla="*/ 178 w 354"/>
                  <a:gd name="T35" fmla="*/ 346 h 383"/>
                  <a:gd name="T36" fmla="*/ 236 w 354"/>
                  <a:gd name="T37" fmla="*/ 321 h 383"/>
                  <a:gd name="T38" fmla="*/ 273 w 354"/>
                  <a:gd name="T39" fmla="*/ 321 h 383"/>
                  <a:gd name="T40" fmla="*/ 321 w 354"/>
                  <a:gd name="T41" fmla="*/ 273 h 383"/>
                  <a:gd name="T42" fmla="*/ 321 w 354"/>
                  <a:gd name="T43" fmla="*/ 33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4" h="383">
                    <a:moveTo>
                      <a:pt x="354" y="273"/>
                    </a:moveTo>
                    <a:cubicBezTo>
                      <a:pt x="354" y="318"/>
                      <a:pt x="318" y="354"/>
                      <a:pt x="273" y="354"/>
                    </a:cubicBezTo>
                    <a:cubicBezTo>
                      <a:pt x="236" y="354"/>
                      <a:pt x="236" y="354"/>
                      <a:pt x="236" y="354"/>
                    </a:cubicBezTo>
                    <a:cubicBezTo>
                      <a:pt x="216" y="354"/>
                      <a:pt x="199" y="366"/>
                      <a:pt x="192" y="383"/>
                    </a:cubicBezTo>
                    <a:cubicBezTo>
                      <a:pt x="163" y="383"/>
                      <a:pt x="163" y="383"/>
                      <a:pt x="163" y="383"/>
                    </a:cubicBezTo>
                    <a:cubicBezTo>
                      <a:pt x="156" y="366"/>
                      <a:pt x="139" y="354"/>
                      <a:pt x="119" y="354"/>
                    </a:cubicBezTo>
                    <a:cubicBezTo>
                      <a:pt x="81" y="354"/>
                      <a:pt x="81" y="354"/>
                      <a:pt x="81" y="354"/>
                    </a:cubicBezTo>
                    <a:cubicBezTo>
                      <a:pt x="37" y="354"/>
                      <a:pt x="0" y="318"/>
                      <a:pt x="0" y="27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54" y="0"/>
                      <a:pt x="354" y="0"/>
                      <a:pt x="354" y="0"/>
                    </a:cubicBezTo>
                    <a:lnTo>
                      <a:pt x="354" y="273"/>
                    </a:lnTo>
                    <a:close/>
                    <a:moveTo>
                      <a:pt x="321" y="33"/>
                    </a:moveTo>
                    <a:cubicBezTo>
                      <a:pt x="33" y="33"/>
                      <a:pt x="33" y="33"/>
                      <a:pt x="33" y="33"/>
                    </a:cubicBezTo>
                    <a:cubicBezTo>
                      <a:pt x="33" y="273"/>
                      <a:pt x="33" y="273"/>
                      <a:pt x="33" y="273"/>
                    </a:cubicBezTo>
                    <a:cubicBezTo>
                      <a:pt x="33" y="299"/>
                      <a:pt x="55" y="321"/>
                      <a:pt x="81" y="321"/>
                    </a:cubicBezTo>
                    <a:cubicBezTo>
                      <a:pt x="119" y="321"/>
                      <a:pt x="119" y="321"/>
                      <a:pt x="119" y="321"/>
                    </a:cubicBezTo>
                    <a:cubicBezTo>
                      <a:pt x="142" y="321"/>
                      <a:pt x="162" y="330"/>
                      <a:pt x="177" y="346"/>
                    </a:cubicBezTo>
                    <a:cubicBezTo>
                      <a:pt x="178" y="346"/>
                      <a:pt x="178" y="346"/>
                      <a:pt x="178" y="346"/>
                    </a:cubicBezTo>
                    <a:cubicBezTo>
                      <a:pt x="193" y="330"/>
                      <a:pt x="213" y="321"/>
                      <a:pt x="236" y="321"/>
                    </a:cubicBezTo>
                    <a:cubicBezTo>
                      <a:pt x="273" y="321"/>
                      <a:pt x="273" y="321"/>
                      <a:pt x="273" y="321"/>
                    </a:cubicBezTo>
                    <a:cubicBezTo>
                      <a:pt x="300" y="321"/>
                      <a:pt x="321" y="299"/>
                      <a:pt x="321" y="273"/>
                    </a:cubicBezTo>
                    <a:lnTo>
                      <a:pt x="321" y="33"/>
                    </a:ln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303" name="Freeform 58"/>
              <p:cNvSpPr>
                <a:spLocks noEditPoints="1"/>
              </p:cNvSpPr>
              <p:nvPr userDrawn="1"/>
            </p:nvSpPr>
            <p:spPr bwMode="auto">
              <a:xfrm>
                <a:off x="579" y="671"/>
                <a:ext cx="35" cy="34"/>
              </a:xfrm>
              <a:custGeom>
                <a:avLst/>
                <a:gdLst>
                  <a:gd name="T0" fmla="*/ 155 w 178"/>
                  <a:gd name="T1" fmla="*/ 0 h 170"/>
                  <a:gd name="T2" fmla="*/ 147 w 178"/>
                  <a:gd name="T3" fmla="*/ 30 h 170"/>
                  <a:gd name="T4" fmla="*/ 100 w 178"/>
                  <a:gd name="T5" fmla="*/ 45 h 170"/>
                  <a:gd name="T6" fmla="*/ 89 w 178"/>
                  <a:gd name="T7" fmla="*/ 6 h 170"/>
                  <a:gd name="T8" fmla="*/ 0 w 178"/>
                  <a:gd name="T9" fmla="*/ 26 h 170"/>
                  <a:gd name="T10" fmla="*/ 5 w 178"/>
                  <a:gd name="T11" fmla="*/ 58 h 170"/>
                  <a:gd name="T12" fmla="*/ 62 w 178"/>
                  <a:gd name="T13" fmla="*/ 47 h 170"/>
                  <a:gd name="T14" fmla="*/ 69 w 178"/>
                  <a:gd name="T15" fmla="*/ 72 h 170"/>
                  <a:gd name="T16" fmla="*/ 15 w 178"/>
                  <a:gd name="T17" fmla="*/ 83 h 170"/>
                  <a:gd name="T18" fmla="*/ 20 w 178"/>
                  <a:gd name="T19" fmla="*/ 112 h 170"/>
                  <a:gd name="T20" fmla="*/ 76 w 178"/>
                  <a:gd name="T21" fmla="*/ 101 h 170"/>
                  <a:gd name="T22" fmla="*/ 82 w 178"/>
                  <a:gd name="T23" fmla="*/ 126 h 170"/>
                  <a:gd name="T24" fmla="*/ 20 w 178"/>
                  <a:gd name="T25" fmla="*/ 138 h 170"/>
                  <a:gd name="T26" fmla="*/ 25 w 178"/>
                  <a:gd name="T27" fmla="*/ 170 h 170"/>
                  <a:gd name="T28" fmla="*/ 150 w 178"/>
                  <a:gd name="T29" fmla="*/ 141 h 170"/>
                  <a:gd name="T30" fmla="*/ 178 w 178"/>
                  <a:gd name="T31" fmla="*/ 52 h 170"/>
                  <a:gd name="T32" fmla="*/ 155 w 178"/>
                  <a:gd name="T33" fmla="*/ 0 h 170"/>
                  <a:gd name="T34" fmla="*/ 123 w 178"/>
                  <a:gd name="T35" fmla="*/ 125 h 170"/>
                  <a:gd name="T36" fmla="*/ 122 w 178"/>
                  <a:gd name="T37" fmla="*/ 125 h 170"/>
                  <a:gd name="T38" fmla="*/ 107 w 178"/>
                  <a:gd name="T39" fmla="*/ 73 h 170"/>
                  <a:gd name="T40" fmla="*/ 140 w 178"/>
                  <a:gd name="T41" fmla="*/ 64 h 170"/>
                  <a:gd name="T42" fmla="*/ 123 w 178"/>
                  <a:gd name="T43" fmla="*/ 125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8" h="170">
                    <a:moveTo>
                      <a:pt x="155" y="0"/>
                    </a:moveTo>
                    <a:cubicBezTo>
                      <a:pt x="147" y="30"/>
                      <a:pt x="147" y="30"/>
                      <a:pt x="147" y="30"/>
                    </a:cubicBezTo>
                    <a:cubicBezTo>
                      <a:pt x="132" y="35"/>
                      <a:pt x="116" y="40"/>
                      <a:pt x="100" y="45"/>
                    </a:cubicBezTo>
                    <a:cubicBezTo>
                      <a:pt x="89" y="6"/>
                      <a:pt x="89" y="6"/>
                      <a:pt x="89" y="6"/>
                    </a:cubicBezTo>
                    <a:cubicBezTo>
                      <a:pt x="59" y="14"/>
                      <a:pt x="30" y="21"/>
                      <a:pt x="0" y="26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23" y="55"/>
                      <a:pt x="42" y="51"/>
                      <a:pt x="62" y="47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49" y="76"/>
                      <a:pt x="32" y="80"/>
                      <a:pt x="15" y="83"/>
                    </a:cubicBezTo>
                    <a:cubicBezTo>
                      <a:pt x="20" y="112"/>
                      <a:pt x="20" y="112"/>
                      <a:pt x="20" y="112"/>
                    </a:cubicBezTo>
                    <a:cubicBezTo>
                      <a:pt x="38" y="109"/>
                      <a:pt x="56" y="105"/>
                      <a:pt x="76" y="101"/>
                    </a:cubicBezTo>
                    <a:cubicBezTo>
                      <a:pt x="82" y="126"/>
                      <a:pt x="82" y="126"/>
                      <a:pt x="82" y="126"/>
                    </a:cubicBezTo>
                    <a:cubicBezTo>
                      <a:pt x="60" y="131"/>
                      <a:pt x="40" y="135"/>
                      <a:pt x="20" y="138"/>
                    </a:cubicBezTo>
                    <a:cubicBezTo>
                      <a:pt x="25" y="170"/>
                      <a:pt x="25" y="170"/>
                      <a:pt x="25" y="170"/>
                    </a:cubicBezTo>
                    <a:cubicBezTo>
                      <a:pt x="68" y="163"/>
                      <a:pt x="109" y="153"/>
                      <a:pt x="150" y="141"/>
                    </a:cubicBezTo>
                    <a:cubicBezTo>
                      <a:pt x="178" y="52"/>
                      <a:pt x="178" y="52"/>
                      <a:pt x="178" y="52"/>
                    </a:cubicBezTo>
                    <a:lnTo>
                      <a:pt x="155" y="0"/>
                    </a:lnTo>
                    <a:close/>
                    <a:moveTo>
                      <a:pt x="123" y="125"/>
                    </a:moveTo>
                    <a:cubicBezTo>
                      <a:pt x="122" y="125"/>
                      <a:pt x="122" y="125"/>
                      <a:pt x="122" y="125"/>
                    </a:cubicBezTo>
                    <a:cubicBezTo>
                      <a:pt x="107" y="73"/>
                      <a:pt x="107" y="73"/>
                      <a:pt x="107" y="73"/>
                    </a:cubicBezTo>
                    <a:cubicBezTo>
                      <a:pt x="118" y="70"/>
                      <a:pt x="129" y="67"/>
                      <a:pt x="140" y="64"/>
                    </a:cubicBezTo>
                    <a:lnTo>
                      <a:pt x="123" y="1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304" name="Freeform 59"/>
              <p:cNvSpPr>
                <a:spLocks/>
              </p:cNvSpPr>
              <p:nvPr userDrawn="1"/>
            </p:nvSpPr>
            <p:spPr bwMode="auto">
              <a:xfrm>
                <a:off x="569" y="581"/>
                <a:ext cx="57" cy="114"/>
              </a:xfrm>
              <a:custGeom>
                <a:avLst/>
                <a:gdLst>
                  <a:gd name="T0" fmla="*/ 0 w 57"/>
                  <a:gd name="T1" fmla="*/ 0 h 114"/>
                  <a:gd name="T2" fmla="*/ 50 w 57"/>
                  <a:gd name="T3" fmla="*/ 114 h 114"/>
                  <a:gd name="T4" fmla="*/ 57 w 57"/>
                  <a:gd name="T5" fmla="*/ 112 h 114"/>
                  <a:gd name="T6" fmla="*/ 0 w 57"/>
                  <a:gd name="T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14">
                    <a:moveTo>
                      <a:pt x="0" y="0"/>
                    </a:moveTo>
                    <a:lnTo>
                      <a:pt x="50" y="114"/>
                    </a:lnTo>
                    <a:lnTo>
                      <a:pt x="57" y="1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305" name="Freeform 60"/>
              <p:cNvSpPr>
                <a:spLocks/>
              </p:cNvSpPr>
              <p:nvPr userDrawn="1"/>
            </p:nvSpPr>
            <p:spPr bwMode="auto">
              <a:xfrm>
                <a:off x="569" y="581"/>
                <a:ext cx="57" cy="114"/>
              </a:xfrm>
              <a:custGeom>
                <a:avLst/>
                <a:gdLst>
                  <a:gd name="T0" fmla="*/ 0 w 57"/>
                  <a:gd name="T1" fmla="*/ 0 h 114"/>
                  <a:gd name="T2" fmla="*/ 50 w 57"/>
                  <a:gd name="T3" fmla="*/ 114 h 114"/>
                  <a:gd name="T4" fmla="*/ 57 w 57"/>
                  <a:gd name="T5" fmla="*/ 11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114">
                    <a:moveTo>
                      <a:pt x="0" y="0"/>
                    </a:moveTo>
                    <a:lnTo>
                      <a:pt x="50" y="114"/>
                    </a:lnTo>
                    <a:lnTo>
                      <a:pt x="57" y="1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306" name="Freeform 61"/>
              <p:cNvSpPr>
                <a:spLocks noEditPoints="1"/>
              </p:cNvSpPr>
              <p:nvPr userDrawn="1"/>
            </p:nvSpPr>
            <p:spPr bwMode="auto">
              <a:xfrm>
                <a:off x="343" y="299"/>
                <a:ext cx="413" cy="404"/>
              </a:xfrm>
              <a:custGeom>
                <a:avLst/>
                <a:gdLst>
                  <a:gd name="T0" fmla="*/ 54 w 2067"/>
                  <a:gd name="T1" fmla="*/ 1347 h 2023"/>
                  <a:gd name="T2" fmla="*/ 233 w 2067"/>
                  <a:gd name="T3" fmla="*/ 628 h 2023"/>
                  <a:gd name="T4" fmla="*/ 190 w 2067"/>
                  <a:gd name="T5" fmla="*/ 734 h 2023"/>
                  <a:gd name="T6" fmla="*/ 92 w 2067"/>
                  <a:gd name="T7" fmla="*/ 656 h 2023"/>
                  <a:gd name="T8" fmla="*/ 153 w 2067"/>
                  <a:gd name="T9" fmla="*/ 1367 h 2023"/>
                  <a:gd name="T10" fmla="*/ 220 w 2067"/>
                  <a:gd name="T11" fmla="*/ 1378 h 2023"/>
                  <a:gd name="T12" fmla="*/ 111 w 2067"/>
                  <a:gd name="T13" fmla="*/ 1378 h 2023"/>
                  <a:gd name="T14" fmla="*/ 54 w 2067"/>
                  <a:gd name="T15" fmla="*/ 1347 h 2023"/>
                  <a:gd name="T16" fmla="*/ 2067 w 2067"/>
                  <a:gd name="T17" fmla="*/ 964 h 2023"/>
                  <a:gd name="T18" fmla="*/ 2056 w 2067"/>
                  <a:gd name="T19" fmla="*/ 856 h 2023"/>
                  <a:gd name="T20" fmla="*/ 1977 w 2067"/>
                  <a:gd name="T21" fmla="*/ 1350 h 2023"/>
                  <a:gd name="T22" fmla="*/ 1948 w 2067"/>
                  <a:gd name="T23" fmla="*/ 1422 h 2023"/>
                  <a:gd name="T24" fmla="*/ 1977 w 2067"/>
                  <a:gd name="T25" fmla="*/ 1350 h 2023"/>
                  <a:gd name="T26" fmla="*/ 1940 w 2067"/>
                  <a:gd name="T27" fmla="*/ 1115 h 2023"/>
                  <a:gd name="T28" fmla="*/ 1952 w 2067"/>
                  <a:gd name="T29" fmla="*/ 1181 h 2023"/>
                  <a:gd name="T30" fmla="*/ 2022 w 2067"/>
                  <a:gd name="T31" fmla="*/ 1177 h 2023"/>
                  <a:gd name="T32" fmla="*/ 2024 w 2067"/>
                  <a:gd name="T33" fmla="*/ 1080 h 2023"/>
                  <a:gd name="T34" fmla="*/ 271 w 2067"/>
                  <a:gd name="T35" fmla="*/ 1538 h 2023"/>
                  <a:gd name="T36" fmla="*/ 314 w 2067"/>
                  <a:gd name="T37" fmla="*/ 1533 h 2023"/>
                  <a:gd name="T38" fmla="*/ 7 w 2067"/>
                  <a:gd name="T39" fmla="*/ 878 h 2023"/>
                  <a:gd name="T40" fmla="*/ 108 w 2067"/>
                  <a:gd name="T41" fmla="*/ 862 h 2023"/>
                  <a:gd name="T42" fmla="*/ 93 w 2067"/>
                  <a:gd name="T43" fmla="*/ 912 h 2023"/>
                  <a:gd name="T44" fmla="*/ 53 w 2067"/>
                  <a:gd name="T45" fmla="*/ 875 h 2023"/>
                  <a:gd name="T46" fmla="*/ 68 w 2067"/>
                  <a:gd name="T47" fmla="*/ 900 h 2023"/>
                  <a:gd name="T48" fmla="*/ 1532 w 2067"/>
                  <a:gd name="T49" fmla="*/ 1920 h 2023"/>
                  <a:gd name="T50" fmla="*/ 1873 w 2067"/>
                  <a:gd name="T51" fmla="*/ 1618 h 2023"/>
                  <a:gd name="T52" fmla="*/ 1712 w 2067"/>
                  <a:gd name="T53" fmla="*/ 1750 h 2023"/>
                  <a:gd name="T54" fmla="*/ 1653 w 2067"/>
                  <a:gd name="T55" fmla="*/ 1801 h 2023"/>
                  <a:gd name="T56" fmla="*/ 1712 w 2067"/>
                  <a:gd name="T57" fmla="*/ 1750 h 2023"/>
                  <a:gd name="T58" fmla="*/ 766 w 2067"/>
                  <a:gd name="T59" fmla="*/ 2013 h 2023"/>
                  <a:gd name="T60" fmla="*/ 352 w 2067"/>
                  <a:gd name="T61" fmla="*/ 1792 h 2023"/>
                  <a:gd name="T62" fmla="*/ 571 w 2067"/>
                  <a:gd name="T63" fmla="*/ 1771 h 2023"/>
                  <a:gd name="T64" fmla="*/ 595 w 2067"/>
                  <a:gd name="T65" fmla="*/ 1950 h 2023"/>
                  <a:gd name="T66" fmla="*/ 154 w 2067"/>
                  <a:gd name="T67" fmla="*/ 1138 h 2023"/>
                  <a:gd name="T68" fmla="*/ 1 w 2067"/>
                  <a:gd name="T69" fmla="*/ 1079 h 2023"/>
                  <a:gd name="T70" fmla="*/ 1854 w 2067"/>
                  <a:gd name="T71" fmla="*/ 447 h 2023"/>
                  <a:gd name="T72" fmla="*/ 1854 w 2067"/>
                  <a:gd name="T73" fmla="*/ 447 h 2023"/>
                  <a:gd name="T74" fmla="*/ 1244 w 2067"/>
                  <a:gd name="T75" fmla="*/ 125 h 2023"/>
                  <a:gd name="T76" fmla="*/ 1311 w 2067"/>
                  <a:gd name="T77" fmla="*/ 121 h 2023"/>
                  <a:gd name="T78" fmla="*/ 1315 w 2067"/>
                  <a:gd name="T79" fmla="*/ 51 h 2023"/>
                  <a:gd name="T80" fmla="*/ 1219 w 2067"/>
                  <a:gd name="T81" fmla="*/ 37 h 2023"/>
                  <a:gd name="T82" fmla="*/ 1443 w 2067"/>
                  <a:gd name="T83" fmla="*/ 232 h 2023"/>
                  <a:gd name="T84" fmla="*/ 1458 w 2067"/>
                  <a:gd name="T85" fmla="*/ 204 h 2023"/>
                  <a:gd name="T86" fmla="*/ 1869 w 2067"/>
                  <a:gd name="T87" fmla="*/ 714 h 2023"/>
                  <a:gd name="T88" fmla="*/ 1869 w 2067"/>
                  <a:gd name="T89" fmla="*/ 714 h 2023"/>
                  <a:gd name="T90" fmla="*/ 1715 w 2067"/>
                  <a:gd name="T91" fmla="*/ 234 h 2023"/>
                  <a:gd name="T92" fmla="*/ 527 w 2067"/>
                  <a:gd name="T93" fmla="*/ 110 h 2023"/>
                  <a:gd name="T94" fmla="*/ 516 w 2067"/>
                  <a:gd name="T95" fmla="*/ 199 h 2023"/>
                  <a:gd name="T96" fmla="*/ 622 w 2067"/>
                  <a:gd name="T97" fmla="*/ 144 h 2023"/>
                  <a:gd name="T98" fmla="*/ 996 w 2067"/>
                  <a:gd name="T99" fmla="*/ 1973 h 2023"/>
                  <a:gd name="T100" fmla="*/ 744 w 2067"/>
                  <a:gd name="T101" fmla="*/ 63 h 2023"/>
                  <a:gd name="T102" fmla="*/ 772 w 2067"/>
                  <a:gd name="T103" fmla="*/ 131 h 2023"/>
                  <a:gd name="T104" fmla="*/ 807 w 2067"/>
                  <a:gd name="T105" fmla="*/ 63 h 2023"/>
                  <a:gd name="T106" fmla="*/ 839 w 2067"/>
                  <a:gd name="T107" fmla="*/ 1 h 2023"/>
                  <a:gd name="T108" fmla="*/ 421 w 2067"/>
                  <a:gd name="T109" fmla="*/ 370 h 2023"/>
                  <a:gd name="T110" fmla="*/ 404 w 2067"/>
                  <a:gd name="T111" fmla="*/ 192 h 2023"/>
                  <a:gd name="T112" fmla="*/ 293 w 2067"/>
                  <a:gd name="T113" fmla="*/ 290 h 2023"/>
                  <a:gd name="T114" fmla="*/ 222 w 2067"/>
                  <a:gd name="T115" fmla="*/ 499 h 2023"/>
                  <a:gd name="T116" fmla="*/ 1033 w 2067"/>
                  <a:gd name="T117" fmla="*/ 16 h 2023"/>
                  <a:gd name="T118" fmla="*/ 1033 w 2067"/>
                  <a:gd name="T119" fmla="*/ 16 h 2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7" h="2023">
                    <a:moveTo>
                      <a:pt x="54" y="1347"/>
                    </a:moveTo>
                    <a:cubicBezTo>
                      <a:pt x="59" y="1363"/>
                      <a:pt x="65" y="1380"/>
                      <a:pt x="72" y="1396"/>
                    </a:cubicBezTo>
                    <a:cubicBezTo>
                      <a:pt x="67" y="1390"/>
                      <a:pt x="63" y="1383"/>
                      <a:pt x="60" y="1376"/>
                    </a:cubicBezTo>
                    <a:cubicBezTo>
                      <a:pt x="57" y="1366"/>
                      <a:pt x="55" y="1356"/>
                      <a:pt x="54" y="1347"/>
                    </a:cubicBezTo>
                    <a:close/>
                    <a:moveTo>
                      <a:pt x="179" y="772"/>
                    </a:moveTo>
                    <a:cubicBezTo>
                      <a:pt x="58" y="665"/>
                      <a:pt x="58" y="665"/>
                      <a:pt x="58" y="665"/>
                    </a:cubicBezTo>
                    <a:cubicBezTo>
                      <a:pt x="63" y="651"/>
                      <a:pt x="69" y="637"/>
                      <a:pt x="74" y="623"/>
                    </a:cubicBezTo>
                    <a:cubicBezTo>
                      <a:pt x="233" y="628"/>
                      <a:pt x="233" y="628"/>
                      <a:pt x="233" y="628"/>
                    </a:cubicBezTo>
                    <a:cubicBezTo>
                      <a:pt x="227" y="640"/>
                      <a:pt x="222" y="652"/>
                      <a:pt x="216" y="665"/>
                    </a:cubicBezTo>
                    <a:cubicBezTo>
                      <a:pt x="182" y="663"/>
                      <a:pt x="182" y="663"/>
                      <a:pt x="182" y="663"/>
                    </a:cubicBezTo>
                    <a:cubicBezTo>
                      <a:pt x="175" y="679"/>
                      <a:pt x="169" y="696"/>
                      <a:pt x="163" y="712"/>
                    </a:cubicBezTo>
                    <a:cubicBezTo>
                      <a:pt x="190" y="734"/>
                      <a:pt x="190" y="734"/>
                      <a:pt x="190" y="734"/>
                    </a:cubicBezTo>
                    <a:cubicBezTo>
                      <a:pt x="186" y="746"/>
                      <a:pt x="182" y="759"/>
                      <a:pt x="179" y="772"/>
                    </a:cubicBezTo>
                    <a:close/>
                    <a:moveTo>
                      <a:pt x="152" y="660"/>
                    </a:moveTo>
                    <a:cubicBezTo>
                      <a:pt x="92" y="655"/>
                      <a:pt x="92" y="655"/>
                      <a:pt x="92" y="655"/>
                    </a:cubicBezTo>
                    <a:cubicBezTo>
                      <a:pt x="92" y="656"/>
                      <a:pt x="92" y="656"/>
                      <a:pt x="92" y="656"/>
                    </a:cubicBezTo>
                    <a:cubicBezTo>
                      <a:pt x="140" y="693"/>
                      <a:pt x="140" y="693"/>
                      <a:pt x="140" y="693"/>
                    </a:cubicBezTo>
                    <a:cubicBezTo>
                      <a:pt x="143" y="682"/>
                      <a:pt x="147" y="671"/>
                      <a:pt x="152" y="660"/>
                    </a:cubicBezTo>
                    <a:close/>
                    <a:moveTo>
                      <a:pt x="125" y="1415"/>
                    </a:moveTo>
                    <a:cubicBezTo>
                      <a:pt x="152" y="1405"/>
                      <a:pt x="154" y="1385"/>
                      <a:pt x="153" y="1367"/>
                    </a:cubicBezTo>
                    <a:cubicBezTo>
                      <a:pt x="151" y="1349"/>
                      <a:pt x="146" y="1332"/>
                      <a:pt x="159" y="1328"/>
                    </a:cubicBezTo>
                    <a:cubicBezTo>
                      <a:pt x="172" y="1323"/>
                      <a:pt x="179" y="1334"/>
                      <a:pt x="183" y="1345"/>
                    </a:cubicBezTo>
                    <a:cubicBezTo>
                      <a:pt x="187" y="1355"/>
                      <a:pt x="189" y="1370"/>
                      <a:pt x="190" y="1379"/>
                    </a:cubicBezTo>
                    <a:cubicBezTo>
                      <a:pt x="220" y="1378"/>
                      <a:pt x="220" y="1378"/>
                      <a:pt x="220" y="1378"/>
                    </a:cubicBezTo>
                    <a:cubicBezTo>
                      <a:pt x="219" y="1362"/>
                      <a:pt x="217" y="1346"/>
                      <a:pt x="211" y="1332"/>
                    </a:cubicBezTo>
                    <a:cubicBezTo>
                      <a:pt x="200" y="1301"/>
                      <a:pt x="176" y="1279"/>
                      <a:pt x="142" y="1292"/>
                    </a:cubicBezTo>
                    <a:cubicBezTo>
                      <a:pt x="122" y="1299"/>
                      <a:pt x="112" y="1314"/>
                      <a:pt x="117" y="1352"/>
                    </a:cubicBezTo>
                    <a:cubicBezTo>
                      <a:pt x="120" y="1370"/>
                      <a:pt x="117" y="1376"/>
                      <a:pt x="111" y="1378"/>
                    </a:cubicBezTo>
                    <a:cubicBezTo>
                      <a:pt x="102" y="1381"/>
                      <a:pt x="94" y="1377"/>
                      <a:pt x="87" y="1360"/>
                    </a:cubicBezTo>
                    <a:cubicBezTo>
                      <a:pt x="84" y="1352"/>
                      <a:pt x="82" y="1339"/>
                      <a:pt x="82" y="1329"/>
                    </a:cubicBezTo>
                    <a:cubicBezTo>
                      <a:pt x="52" y="1328"/>
                      <a:pt x="52" y="1328"/>
                      <a:pt x="52" y="1328"/>
                    </a:cubicBezTo>
                    <a:cubicBezTo>
                      <a:pt x="52" y="1334"/>
                      <a:pt x="53" y="1340"/>
                      <a:pt x="54" y="1347"/>
                    </a:cubicBezTo>
                    <a:cubicBezTo>
                      <a:pt x="59" y="1363"/>
                      <a:pt x="65" y="1380"/>
                      <a:pt x="72" y="1396"/>
                    </a:cubicBezTo>
                    <a:cubicBezTo>
                      <a:pt x="85" y="1413"/>
                      <a:pt x="104" y="1423"/>
                      <a:pt x="125" y="1415"/>
                    </a:cubicBezTo>
                    <a:close/>
                    <a:moveTo>
                      <a:pt x="1917" y="929"/>
                    </a:moveTo>
                    <a:cubicBezTo>
                      <a:pt x="2067" y="964"/>
                      <a:pt x="2067" y="964"/>
                      <a:pt x="2067" y="964"/>
                    </a:cubicBezTo>
                    <a:cubicBezTo>
                      <a:pt x="2066" y="952"/>
                      <a:pt x="2065" y="939"/>
                      <a:pt x="2064" y="926"/>
                    </a:cubicBezTo>
                    <a:cubicBezTo>
                      <a:pt x="1953" y="903"/>
                      <a:pt x="1953" y="903"/>
                      <a:pt x="1953" y="903"/>
                    </a:cubicBezTo>
                    <a:cubicBezTo>
                      <a:pt x="1953" y="903"/>
                      <a:pt x="1953" y="903"/>
                      <a:pt x="1953" y="903"/>
                    </a:cubicBezTo>
                    <a:cubicBezTo>
                      <a:pt x="2056" y="856"/>
                      <a:pt x="2056" y="856"/>
                      <a:pt x="2056" y="856"/>
                    </a:cubicBezTo>
                    <a:cubicBezTo>
                      <a:pt x="2054" y="842"/>
                      <a:pt x="2052" y="829"/>
                      <a:pt x="2049" y="816"/>
                    </a:cubicBezTo>
                    <a:cubicBezTo>
                      <a:pt x="1912" y="888"/>
                      <a:pt x="1912" y="888"/>
                      <a:pt x="1912" y="888"/>
                    </a:cubicBezTo>
                    <a:cubicBezTo>
                      <a:pt x="1914" y="902"/>
                      <a:pt x="1916" y="915"/>
                      <a:pt x="1917" y="929"/>
                    </a:cubicBezTo>
                    <a:close/>
                    <a:moveTo>
                      <a:pt x="1977" y="1350"/>
                    </a:moveTo>
                    <a:cubicBezTo>
                      <a:pt x="1869" y="1311"/>
                      <a:pt x="1869" y="1311"/>
                      <a:pt x="1869" y="1311"/>
                    </a:cubicBezTo>
                    <a:cubicBezTo>
                      <a:pt x="1866" y="1322"/>
                      <a:pt x="1861" y="1333"/>
                      <a:pt x="1857" y="1344"/>
                    </a:cubicBezTo>
                    <a:cubicBezTo>
                      <a:pt x="1963" y="1387"/>
                      <a:pt x="1963" y="1387"/>
                      <a:pt x="1963" y="1387"/>
                    </a:cubicBezTo>
                    <a:cubicBezTo>
                      <a:pt x="1958" y="1399"/>
                      <a:pt x="1954" y="1411"/>
                      <a:pt x="1948" y="1422"/>
                    </a:cubicBezTo>
                    <a:cubicBezTo>
                      <a:pt x="1978" y="1435"/>
                      <a:pt x="1978" y="1435"/>
                      <a:pt x="1978" y="1435"/>
                    </a:cubicBezTo>
                    <a:cubicBezTo>
                      <a:pt x="1994" y="1399"/>
                      <a:pt x="2008" y="1362"/>
                      <a:pt x="2020" y="1324"/>
                    </a:cubicBezTo>
                    <a:cubicBezTo>
                      <a:pt x="1989" y="1314"/>
                      <a:pt x="1989" y="1314"/>
                      <a:pt x="1989" y="1314"/>
                    </a:cubicBezTo>
                    <a:cubicBezTo>
                      <a:pt x="1986" y="1326"/>
                      <a:pt x="1981" y="1338"/>
                      <a:pt x="1977" y="1350"/>
                    </a:cubicBezTo>
                    <a:close/>
                    <a:moveTo>
                      <a:pt x="2024" y="1080"/>
                    </a:moveTo>
                    <a:cubicBezTo>
                      <a:pt x="1996" y="1076"/>
                      <a:pt x="1985" y="1093"/>
                      <a:pt x="1977" y="1109"/>
                    </a:cubicBezTo>
                    <a:cubicBezTo>
                      <a:pt x="1970" y="1126"/>
                      <a:pt x="1967" y="1143"/>
                      <a:pt x="1953" y="1141"/>
                    </a:cubicBezTo>
                    <a:cubicBezTo>
                      <a:pt x="1939" y="1140"/>
                      <a:pt x="1939" y="1127"/>
                      <a:pt x="1940" y="1115"/>
                    </a:cubicBezTo>
                    <a:cubicBezTo>
                      <a:pt x="1941" y="1105"/>
                      <a:pt x="1947" y="1090"/>
                      <a:pt x="1951" y="1082"/>
                    </a:cubicBezTo>
                    <a:cubicBezTo>
                      <a:pt x="1923" y="1069"/>
                      <a:pt x="1923" y="1069"/>
                      <a:pt x="1923" y="1069"/>
                    </a:cubicBezTo>
                    <a:cubicBezTo>
                      <a:pt x="1916" y="1083"/>
                      <a:pt x="1911" y="1098"/>
                      <a:pt x="1909" y="1113"/>
                    </a:cubicBezTo>
                    <a:cubicBezTo>
                      <a:pt x="1905" y="1146"/>
                      <a:pt x="1916" y="1177"/>
                      <a:pt x="1952" y="1181"/>
                    </a:cubicBezTo>
                    <a:cubicBezTo>
                      <a:pt x="1973" y="1184"/>
                      <a:pt x="1989" y="1175"/>
                      <a:pt x="2002" y="1139"/>
                    </a:cubicBezTo>
                    <a:cubicBezTo>
                      <a:pt x="2008" y="1122"/>
                      <a:pt x="2013" y="1119"/>
                      <a:pt x="2019" y="1119"/>
                    </a:cubicBezTo>
                    <a:cubicBezTo>
                      <a:pt x="2028" y="1120"/>
                      <a:pt x="2034" y="1128"/>
                      <a:pt x="2032" y="1146"/>
                    </a:cubicBezTo>
                    <a:cubicBezTo>
                      <a:pt x="2031" y="1154"/>
                      <a:pt x="2027" y="1167"/>
                      <a:pt x="2022" y="1177"/>
                    </a:cubicBezTo>
                    <a:cubicBezTo>
                      <a:pt x="2048" y="1191"/>
                      <a:pt x="2048" y="1191"/>
                      <a:pt x="2048" y="1191"/>
                    </a:cubicBezTo>
                    <a:cubicBezTo>
                      <a:pt x="2051" y="1185"/>
                      <a:pt x="2053" y="1179"/>
                      <a:pt x="2056" y="1173"/>
                    </a:cubicBezTo>
                    <a:cubicBezTo>
                      <a:pt x="2058" y="1156"/>
                      <a:pt x="2061" y="1139"/>
                      <a:pt x="2063" y="1121"/>
                    </a:cubicBezTo>
                    <a:cubicBezTo>
                      <a:pt x="2059" y="1101"/>
                      <a:pt x="2047" y="1083"/>
                      <a:pt x="2024" y="1080"/>
                    </a:cubicBezTo>
                    <a:close/>
                    <a:moveTo>
                      <a:pt x="290" y="1499"/>
                    </a:moveTo>
                    <a:cubicBezTo>
                      <a:pt x="141" y="1537"/>
                      <a:pt x="141" y="1537"/>
                      <a:pt x="141" y="1537"/>
                    </a:cubicBezTo>
                    <a:cubicBezTo>
                      <a:pt x="148" y="1548"/>
                      <a:pt x="154" y="1559"/>
                      <a:pt x="161" y="1570"/>
                    </a:cubicBezTo>
                    <a:cubicBezTo>
                      <a:pt x="271" y="1538"/>
                      <a:pt x="271" y="1538"/>
                      <a:pt x="271" y="1538"/>
                    </a:cubicBezTo>
                    <a:cubicBezTo>
                      <a:pt x="271" y="1538"/>
                      <a:pt x="271" y="1538"/>
                      <a:pt x="271" y="1538"/>
                    </a:cubicBezTo>
                    <a:cubicBezTo>
                      <a:pt x="201" y="1628"/>
                      <a:pt x="201" y="1628"/>
                      <a:pt x="201" y="1628"/>
                    </a:cubicBezTo>
                    <a:cubicBezTo>
                      <a:pt x="209" y="1639"/>
                      <a:pt x="217" y="1649"/>
                      <a:pt x="226" y="1660"/>
                    </a:cubicBezTo>
                    <a:cubicBezTo>
                      <a:pt x="314" y="1533"/>
                      <a:pt x="314" y="1533"/>
                      <a:pt x="314" y="1533"/>
                    </a:cubicBezTo>
                    <a:cubicBezTo>
                      <a:pt x="305" y="1522"/>
                      <a:pt x="298" y="1510"/>
                      <a:pt x="290" y="1499"/>
                    </a:cubicBezTo>
                    <a:close/>
                    <a:moveTo>
                      <a:pt x="147" y="959"/>
                    </a:moveTo>
                    <a:cubicBezTo>
                      <a:pt x="0" y="950"/>
                      <a:pt x="0" y="950"/>
                      <a:pt x="0" y="950"/>
                    </a:cubicBezTo>
                    <a:cubicBezTo>
                      <a:pt x="2" y="926"/>
                      <a:pt x="4" y="902"/>
                      <a:pt x="7" y="878"/>
                    </a:cubicBezTo>
                    <a:cubicBezTo>
                      <a:pt x="13" y="853"/>
                      <a:pt x="27" y="834"/>
                      <a:pt x="51" y="836"/>
                    </a:cubicBezTo>
                    <a:cubicBezTo>
                      <a:pt x="73" y="838"/>
                      <a:pt x="87" y="852"/>
                      <a:pt x="87" y="876"/>
                    </a:cubicBezTo>
                    <a:cubicBezTo>
                      <a:pt x="88" y="876"/>
                      <a:pt x="88" y="876"/>
                      <a:pt x="88" y="876"/>
                    </a:cubicBezTo>
                    <a:cubicBezTo>
                      <a:pt x="93" y="869"/>
                      <a:pt x="99" y="867"/>
                      <a:pt x="108" y="862"/>
                    </a:cubicBezTo>
                    <a:cubicBezTo>
                      <a:pt x="122" y="853"/>
                      <a:pt x="163" y="839"/>
                      <a:pt x="163" y="839"/>
                    </a:cubicBezTo>
                    <a:cubicBezTo>
                      <a:pt x="159" y="853"/>
                      <a:pt x="157" y="866"/>
                      <a:pt x="155" y="879"/>
                    </a:cubicBezTo>
                    <a:cubicBezTo>
                      <a:pt x="155" y="879"/>
                      <a:pt x="132" y="885"/>
                      <a:pt x="121" y="889"/>
                    </a:cubicBezTo>
                    <a:cubicBezTo>
                      <a:pt x="108" y="894"/>
                      <a:pt x="95" y="902"/>
                      <a:pt x="93" y="912"/>
                    </a:cubicBezTo>
                    <a:cubicBezTo>
                      <a:pt x="93" y="914"/>
                      <a:pt x="93" y="917"/>
                      <a:pt x="93" y="918"/>
                    </a:cubicBezTo>
                    <a:cubicBezTo>
                      <a:pt x="150" y="924"/>
                      <a:pt x="150" y="924"/>
                      <a:pt x="150" y="924"/>
                    </a:cubicBezTo>
                    <a:cubicBezTo>
                      <a:pt x="149" y="935"/>
                      <a:pt x="148" y="947"/>
                      <a:pt x="147" y="959"/>
                    </a:cubicBezTo>
                    <a:close/>
                    <a:moveTo>
                      <a:pt x="53" y="875"/>
                    </a:moveTo>
                    <a:cubicBezTo>
                      <a:pt x="41" y="873"/>
                      <a:pt x="33" y="880"/>
                      <a:pt x="31" y="895"/>
                    </a:cubicBezTo>
                    <a:cubicBezTo>
                      <a:pt x="31" y="901"/>
                      <a:pt x="31" y="906"/>
                      <a:pt x="30" y="912"/>
                    </a:cubicBezTo>
                    <a:cubicBezTo>
                      <a:pt x="67" y="916"/>
                      <a:pt x="67" y="916"/>
                      <a:pt x="67" y="916"/>
                    </a:cubicBezTo>
                    <a:cubicBezTo>
                      <a:pt x="67" y="911"/>
                      <a:pt x="68" y="905"/>
                      <a:pt x="68" y="900"/>
                    </a:cubicBezTo>
                    <a:cubicBezTo>
                      <a:pt x="69" y="890"/>
                      <a:pt x="68" y="876"/>
                      <a:pt x="53" y="875"/>
                    </a:cubicBezTo>
                    <a:close/>
                    <a:moveTo>
                      <a:pt x="1430" y="1807"/>
                    </a:moveTo>
                    <a:cubicBezTo>
                      <a:pt x="1496" y="1939"/>
                      <a:pt x="1496" y="1939"/>
                      <a:pt x="1496" y="1939"/>
                    </a:cubicBezTo>
                    <a:cubicBezTo>
                      <a:pt x="1508" y="1933"/>
                      <a:pt x="1520" y="1926"/>
                      <a:pt x="1532" y="1920"/>
                    </a:cubicBezTo>
                    <a:cubicBezTo>
                      <a:pt x="1461" y="1791"/>
                      <a:pt x="1461" y="1791"/>
                      <a:pt x="1461" y="1791"/>
                    </a:cubicBezTo>
                    <a:cubicBezTo>
                      <a:pt x="1451" y="1796"/>
                      <a:pt x="1440" y="1802"/>
                      <a:pt x="1430" y="1807"/>
                    </a:cubicBezTo>
                    <a:close/>
                    <a:moveTo>
                      <a:pt x="1754" y="1532"/>
                    </a:moveTo>
                    <a:cubicBezTo>
                      <a:pt x="1873" y="1618"/>
                      <a:pt x="1873" y="1618"/>
                      <a:pt x="1873" y="1618"/>
                    </a:cubicBezTo>
                    <a:cubicBezTo>
                      <a:pt x="1881" y="1607"/>
                      <a:pt x="1889" y="1595"/>
                      <a:pt x="1896" y="1584"/>
                    </a:cubicBezTo>
                    <a:cubicBezTo>
                      <a:pt x="1774" y="1502"/>
                      <a:pt x="1774" y="1502"/>
                      <a:pt x="1774" y="1502"/>
                    </a:cubicBezTo>
                    <a:cubicBezTo>
                      <a:pt x="1767" y="1512"/>
                      <a:pt x="1760" y="1522"/>
                      <a:pt x="1754" y="1532"/>
                    </a:cubicBezTo>
                    <a:close/>
                    <a:moveTo>
                      <a:pt x="1712" y="1750"/>
                    </a:moveTo>
                    <a:cubicBezTo>
                      <a:pt x="1635" y="1666"/>
                      <a:pt x="1635" y="1666"/>
                      <a:pt x="1635" y="1666"/>
                    </a:cubicBezTo>
                    <a:cubicBezTo>
                      <a:pt x="1627" y="1673"/>
                      <a:pt x="1617" y="1682"/>
                      <a:pt x="1609" y="1689"/>
                    </a:cubicBezTo>
                    <a:cubicBezTo>
                      <a:pt x="1683" y="1776"/>
                      <a:pt x="1683" y="1776"/>
                      <a:pt x="1683" y="1776"/>
                    </a:cubicBezTo>
                    <a:cubicBezTo>
                      <a:pt x="1673" y="1785"/>
                      <a:pt x="1663" y="1793"/>
                      <a:pt x="1653" y="1801"/>
                    </a:cubicBezTo>
                    <a:cubicBezTo>
                      <a:pt x="1673" y="1826"/>
                      <a:pt x="1673" y="1826"/>
                      <a:pt x="1673" y="1826"/>
                    </a:cubicBezTo>
                    <a:cubicBezTo>
                      <a:pt x="1704" y="1801"/>
                      <a:pt x="1734" y="1775"/>
                      <a:pt x="1762" y="1747"/>
                    </a:cubicBezTo>
                    <a:cubicBezTo>
                      <a:pt x="1739" y="1724"/>
                      <a:pt x="1739" y="1724"/>
                      <a:pt x="1739" y="1724"/>
                    </a:cubicBezTo>
                    <a:cubicBezTo>
                      <a:pt x="1731" y="1733"/>
                      <a:pt x="1722" y="1742"/>
                      <a:pt x="1712" y="1750"/>
                    </a:cubicBezTo>
                    <a:close/>
                    <a:moveTo>
                      <a:pt x="807" y="2023"/>
                    </a:moveTo>
                    <a:cubicBezTo>
                      <a:pt x="839" y="1879"/>
                      <a:pt x="839" y="1879"/>
                      <a:pt x="839" y="1879"/>
                    </a:cubicBezTo>
                    <a:cubicBezTo>
                      <a:pt x="828" y="1877"/>
                      <a:pt x="816" y="1874"/>
                      <a:pt x="805" y="1871"/>
                    </a:cubicBezTo>
                    <a:cubicBezTo>
                      <a:pt x="766" y="2013"/>
                      <a:pt x="766" y="2013"/>
                      <a:pt x="766" y="2013"/>
                    </a:cubicBezTo>
                    <a:moveTo>
                      <a:pt x="403" y="1639"/>
                    </a:moveTo>
                    <a:cubicBezTo>
                      <a:pt x="380" y="1662"/>
                      <a:pt x="380" y="1662"/>
                      <a:pt x="380" y="1662"/>
                    </a:cubicBezTo>
                    <a:cubicBezTo>
                      <a:pt x="395" y="1677"/>
                      <a:pt x="411" y="1692"/>
                      <a:pt x="427" y="1706"/>
                    </a:cubicBezTo>
                    <a:cubicBezTo>
                      <a:pt x="352" y="1792"/>
                      <a:pt x="352" y="1792"/>
                      <a:pt x="352" y="1792"/>
                    </a:cubicBezTo>
                    <a:cubicBezTo>
                      <a:pt x="362" y="1800"/>
                      <a:pt x="373" y="1809"/>
                      <a:pt x="383" y="1818"/>
                    </a:cubicBezTo>
                    <a:cubicBezTo>
                      <a:pt x="476" y="1704"/>
                      <a:pt x="476" y="1704"/>
                      <a:pt x="476" y="1704"/>
                    </a:cubicBezTo>
                    <a:cubicBezTo>
                      <a:pt x="450" y="1684"/>
                      <a:pt x="426" y="1662"/>
                      <a:pt x="403" y="1639"/>
                    </a:cubicBezTo>
                    <a:close/>
                    <a:moveTo>
                      <a:pt x="571" y="1771"/>
                    </a:moveTo>
                    <a:cubicBezTo>
                      <a:pt x="554" y="1800"/>
                      <a:pt x="554" y="1800"/>
                      <a:pt x="554" y="1800"/>
                    </a:cubicBezTo>
                    <a:cubicBezTo>
                      <a:pt x="573" y="1811"/>
                      <a:pt x="591" y="1821"/>
                      <a:pt x="610" y="1831"/>
                    </a:cubicBezTo>
                    <a:cubicBezTo>
                      <a:pt x="558" y="1932"/>
                      <a:pt x="558" y="1932"/>
                      <a:pt x="558" y="1932"/>
                    </a:cubicBezTo>
                    <a:cubicBezTo>
                      <a:pt x="570" y="1938"/>
                      <a:pt x="582" y="1945"/>
                      <a:pt x="595" y="1950"/>
                    </a:cubicBezTo>
                    <a:cubicBezTo>
                      <a:pt x="657" y="1817"/>
                      <a:pt x="657" y="1817"/>
                      <a:pt x="657" y="1817"/>
                    </a:cubicBezTo>
                    <a:cubicBezTo>
                      <a:pt x="628" y="1804"/>
                      <a:pt x="599" y="1788"/>
                      <a:pt x="571" y="1771"/>
                    </a:cubicBezTo>
                    <a:close/>
                    <a:moveTo>
                      <a:pt x="41" y="1154"/>
                    </a:moveTo>
                    <a:cubicBezTo>
                      <a:pt x="154" y="1138"/>
                      <a:pt x="154" y="1138"/>
                      <a:pt x="154" y="1138"/>
                    </a:cubicBezTo>
                    <a:cubicBezTo>
                      <a:pt x="153" y="1127"/>
                      <a:pt x="151" y="1114"/>
                      <a:pt x="150" y="1103"/>
                    </a:cubicBezTo>
                    <a:cubicBezTo>
                      <a:pt x="36" y="1114"/>
                      <a:pt x="36" y="1114"/>
                      <a:pt x="36" y="1114"/>
                    </a:cubicBezTo>
                    <a:cubicBezTo>
                      <a:pt x="35" y="1102"/>
                      <a:pt x="34" y="1089"/>
                      <a:pt x="33" y="1076"/>
                    </a:cubicBezTo>
                    <a:cubicBezTo>
                      <a:pt x="1" y="1079"/>
                      <a:pt x="1" y="1079"/>
                      <a:pt x="1" y="1079"/>
                    </a:cubicBezTo>
                    <a:cubicBezTo>
                      <a:pt x="3" y="1119"/>
                      <a:pt x="8" y="1158"/>
                      <a:pt x="15" y="1196"/>
                    </a:cubicBezTo>
                    <a:cubicBezTo>
                      <a:pt x="47" y="1191"/>
                      <a:pt x="47" y="1191"/>
                      <a:pt x="47" y="1191"/>
                    </a:cubicBezTo>
                    <a:cubicBezTo>
                      <a:pt x="45" y="1179"/>
                      <a:pt x="43" y="1166"/>
                      <a:pt x="41" y="1154"/>
                    </a:cubicBezTo>
                    <a:close/>
                    <a:moveTo>
                      <a:pt x="1854" y="447"/>
                    </a:moveTo>
                    <a:cubicBezTo>
                      <a:pt x="1842" y="430"/>
                      <a:pt x="1819" y="425"/>
                      <a:pt x="1802" y="437"/>
                    </a:cubicBezTo>
                    <a:cubicBezTo>
                      <a:pt x="1785" y="449"/>
                      <a:pt x="1781" y="472"/>
                      <a:pt x="1793" y="489"/>
                    </a:cubicBezTo>
                    <a:cubicBezTo>
                      <a:pt x="1804" y="506"/>
                      <a:pt x="1828" y="510"/>
                      <a:pt x="1845" y="499"/>
                    </a:cubicBezTo>
                    <a:cubicBezTo>
                      <a:pt x="1862" y="487"/>
                      <a:pt x="1866" y="464"/>
                      <a:pt x="1854" y="447"/>
                    </a:cubicBezTo>
                    <a:close/>
                    <a:moveTo>
                      <a:pt x="1219" y="37"/>
                    </a:moveTo>
                    <a:cubicBezTo>
                      <a:pt x="1212" y="65"/>
                      <a:pt x="1227" y="78"/>
                      <a:pt x="1242" y="87"/>
                    </a:cubicBezTo>
                    <a:cubicBezTo>
                      <a:pt x="1258" y="96"/>
                      <a:pt x="1275" y="102"/>
                      <a:pt x="1271" y="115"/>
                    </a:cubicBezTo>
                    <a:cubicBezTo>
                      <a:pt x="1268" y="129"/>
                      <a:pt x="1255" y="128"/>
                      <a:pt x="1244" y="125"/>
                    </a:cubicBezTo>
                    <a:cubicBezTo>
                      <a:pt x="1233" y="123"/>
                      <a:pt x="1220" y="116"/>
                      <a:pt x="1212" y="111"/>
                    </a:cubicBezTo>
                    <a:cubicBezTo>
                      <a:pt x="1196" y="136"/>
                      <a:pt x="1196" y="136"/>
                      <a:pt x="1196" y="136"/>
                    </a:cubicBezTo>
                    <a:cubicBezTo>
                      <a:pt x="1209" y="145"/>
                      <a:pt x="1223" y="152"/>
                      <a:pt x="1238" y="156"/>
                    </a:cubicBezTo>
                    <a:cubicBezTo>
                      <a:pt x="1270" y="163"/>
                      <a:pt x="1302" y="157"/>
                      <a:pt x="1311" y="121"/>
                    </a:cubicBezTo>
                    <a:cubicBezTo>
                      <a:pt x="1316" y="101"/>
                      <a:pt x="1309" y="84"/>
                      <a:pt x="1275" y="66"/>
                    </a:cubicBezTo>
                    <a:cubicBezTo>
                      <a:pt x="1259" y="59"/>
                      <a:pt x="1256" y="53"/>
                      <a:pt x="1257" y="47"/>
                    </a:cubicBezTo>
                    <a:cubicBezTo>
                      <a:pt x="1260" y="38"/>
                      <a:pt x="1268" y="33"/>
                      <a:pt x="1286" y="37"/>
                    </a:cubicBezTo>
                    <a:cubicBezTo>
                      <a:pt x="1293" y="39"/>
                      <a:pt x="1306" y="45"/>
                      <a:pt x="1315" y="51"/>
                    </a:cubicBezTo>
                    <a:cubicBezTo>
                      <a:pt x="1332" y="27"/>
                      <a:pt x="1332" y="27"/>
                      <a:pt x="1332" y="27"/>
                    </a:cubicBezTo>
                    <a:cubicBezTo>
                      <a:pt x="1327" y="23"/>
                      <a:pt x="1321" y="20"/>
                      <a:pt x="1316" y="17"/>
                    </a:cubicBezTo>
                    <a:cubicBezTo>
                      <a:pt x="1299" y="13"/>
                      <a:pt x="1282" y="8"/>
                      <a:pt x="1264" y="4"/>
                    </a:cubicBezTo>
                    <a:cubicBezTo>
                      <a:pt x="1244" y="5"/>
                      <a:pt x="1224" y="15"/>
                      <a:pt x="1219" y="37"/>
                    </a:cubicBezTo>
                    <a:close/>
                    <a:moveTo>
                      <a:pt x="1489" y="84"/>
                    </a:moveTo>
                    <a:cubicBezTo>
                      <a:pt x="1506" y="92"/>
                      <a:pt x="1523" y="101"/>
                      <a:pt x="1539" y="110"/>
                    </a:cubicBezTo>
                    <a:cubicBezTo>
                      <a:pt x="1563" y="135"/>
                      <a:pt x="1566" y="169"/>
                      <a:pt x="1551" y="199"/>
                    </a:cubicBezTo>
                    <a:cubicBezTo>
                      <a:pt x="1531" y="238"/>
                      <a:pt x="1488" y="255"/>
                      <a:pt x="1443" y="232"/>
                    </a:cubicBezTo>
                    <a:cubicBezTo>
                      <a:pt x="1399" y="208"/>
                      <a:pt x="1389" y="163"/>
                      <a:pt x="1409" y="125"/>
                    </a:cubicBezTo>
                    <a:cubicBezTo>
                      <a:pt x="1425" y="95"/>
                      <a:pt x="1455" y="78"/>
                      <a:pt x="1489" y="84"/>
                    </a:cubicBezTo>
                    <a:close/>
                    <a:moveTo>
                      <a:pt x="1444" y="144"/>
                    </a:moveTo>
                    <a:cubicBezTo>
                      <a:pt x="1429" y="172"/>
                      <a:pt x="1438" y="194"/>
                      <a:pt x="1458" y="204"/>
                    </a:cubicBezTo>
                    <a:cubicBezTo>
                      <a:pt x="1477" y="215"/>
                      <a:pt x="1500" y="210"/>
                      <a:pt x="1515" y="181"/>
                    </a:cubicBezTo>
                    <a:cubicBezTo>
                      <a:pt x="1530" y="152"/>
                      <a:pt x="1522" y="130"/>
                      <a:pt x="1502" y="120"/>
                    </a:cubicBezTo>
                    <a:cubicBezTo>
                      <a:pt x="1482" y="110"/>
                      <a:pt x="1459" y="115"/>
                      <a:pt x="1444" y="144"/>
                    </a:cubicBezTo>
                    <a:close/>
                    <a:moveTo>
                      <a:pt x="1869" y="714"/>
                    </a:moveTo>
                    <a:cubicBezTo>
                      <a:pt x="2008" y="665"/>
                      <a:pt x="2008" y="665"/>
                      <a:pt x="2008" y="665"/>
                    </a:cubicBezTo>
                    <a:cubicBezTo>
                      <a:pt x="2004" y="652"/>
                      <a:pt x="1999" y="639"/>
                      <a:pt x="1993" y="627"/>
                    </a:cubicBezTo>
                    <a:cubicBezTo>
                      <a:pt x="1857" y="681"/>
                      <a:pt x="1857" y="681"/>
                      <a:pt x="1857" y="681"/>
                    </a:cubicBezTo>
                    <a:cubicBezTo>
                      <a:pt x="1861" y="692"/>
                      <a:pt x="1866" y="704"/>
                      <a:pt x="1869" y="714"/>
                    </a:cubicBezTo>
                    <a:close/>
                    <a:moveTo>
                      <a:pt x="1664" y="387"/>
                    </a:moveTo>
                    <a:cubicBezTo>
                      <a:pt x="1687" y="364"/>
                      <a:pt x="1687" y="364"/>
                      <a:pt x="1687" y="364"/>
                    </a:cubicBezTo>
                    <a:cubicBezTo>
                      <a:pt x="1672" y="349"/>
                      <a:pt x="1656" y="334"/>
                      <a:pt x="1640" y="320"/>
                    </a:cubicBezTo>
                    <a:cubicBezTo>
                      <a:pt x="1715" y="234"/>
                      <a:pt x="1715" y="234"/>
                      <a:pt x="1715" y="234"/>
                    </a:cubicBezTo>
                    <a:cubicBezTo>
                      <a:pt x="1705" y="226"/>
                      <a:pt x="1694" y="217"/>
                      <a:pt x="1684" y="208"/>
                    </a:cubicBezTo>
                    <a:cubicBezTo>
                      <a:pt x="1592" y="322"/>
                      <a:pt x="1592" y="322"/>
                      <a:pt x="1592" y="322"/>
                    </a:cubicBezTo>
                    <a:cubicBezTo>
                      <a:pt x="1617" y="342"/>
                      <a:pt x="1641" y="364"/>
                      <a:pt x="1664" y="387"/>
                    </a:cubicBezTo>
                    <a:close/>
                    <a:moveTo>
                      <a:pt x="527" y="110"/>
                    </a:moveTo>
                    <a:cubicBezTo>
                      <a:pt x="543" y="101"/>
                      <a:pt x="560" y="92"/>
                      <a:pt x="577" y="84"/>
                    </a:cubicBezTo>
                    <a:cubicBezTo>
                      <a:pt x="611" y="78"/>
                      <a:pt x="642" y="95"/>
                      <a:pt x="657" y="125"/>
                    </a:cubicBezTo>
                    <a:cubicBezTo>
                      <a:pt x="677" y="163"/>
                      <a:pt x="668" y="208"/>
                      <a:pt x="623" y="232"/>
                    </a:cubicBezTo>
                    <a:cubicBezTo>
                      <a:pt x="578" y="255"/>
                      <a:pt x="536" y="238"/>
                      <a:pt x="516" y="199"/>
                    </a:cubicBezTo>
                    <a:cubicBezTo>
                      <a:pt x="500" y="169"/>
                      <a:pt x="503" y="135"/>
                      <a:pt x="527" y="110"/>
                    </a:cubicBezTo>
                    <a:close/>
                    <a:moveTo>
                      <a:pt x="551" y="181"/>
                    </a:moveTo>
                    <a:cubicBezTo>
                      <a:pt x="566" y="210"/>
                      <a:pt x="589" y="215"/>
                      <a:pt x="609" y="204"/>
                    </a:cubicBezTo>
                    <a:cubicBezTo>
                      <a:pt x="628" y="194"/>
                      <a:pt x="637" y="172"/>
                      <a:pt x="622" y="144"/>
                    </a:cubicBezTo>
                    <a:cubicBezTo>
                      <a:pt x="607" y="115"/>
                      <a:pt x="584" y="110"/>
                      <a:pt x="564" y="120"/>
                    </a:cubicBezTo>
                    <a:cubicBezTo>
                      <a:pt x="545" y="130"/>
                      <a:pt x="536" y="152"/>
                      <a:pt x="551" y="181"/>
                    </a:cubicBezTo>
                    <a:close/>
                    <a:moveTo>
                      <a:pt x="1033" y="1935"/>
                    </a:moveTo>
                    <a:cubicBezTo>
                      <a:pt x="1013" y="1935"/>
                      <a:pt x="996" y="1952"/>
                      <a:pt x="996" y="1973"/>
                    </a:cubicBezTo>
                    <a:cubicBezTo>
                      <a:pt x="996" y="1994"/>
                      <a:pt x="1013" y="2010"/>
                      <a:pt x="1033" y="2010"/>
                    </a:cubicBezTo>
                    <a:cubicBezTo>
                      <a:pt x="1054" y="2010"/>
                      <a:pt x="1071" y="1994"/>
                      <a:pt x="1071" y="1973"/>
                    </a:cubicBezTo>
                    <a:cubicBezTo>
                      <a:pt x="1071" y="1952"/>
                      <a:pt x="1054" y="1935"/>
                      <a:pt x="1033" y="1935"/>
                    </a:cubicBezTo>
                    <a:close/>
                    <a:moveTo>
                      <a:pt x="744" y="63"/>
                    </a:moveTo>
                    <a:cubicBezTo>
                      <a:pt x="751" y="91"/>
                      <a:pt x="770" y="95"/>
                      <a:pt x="788" y="96"/>
                    </a:cubicBezTo>
                    <a:cubicBezTo>
                      <a:pt x="806" y="97"/>
                      <a:pt x="823" y="94"/>
                      <a:pt x="827" y="107"/>
                    </a:cubicBezTo>
                    <a:cubicBezTo>
                      <a:pt x="830" y="121"/>
                      <a:pt x="818" y="126"/>
                      <a:pt x="807" y="129"/>
                    </a:cubicBezTo>
                    <a:cubicBezTo>
                      <a:pt x="797" y="132"/>
                      <a:pt x="781" y="132"/>
                      <a:pt x="772" y="131"/>
                    </a:cubicBezTo>
                    <a:cubicBezTo>
                      <a:pt x="770" y="161"/>
                      <a:pt x="770" y="161"/>
                      <a:pt x="770" y="161"/>
                    </a:cubicBezTo>
                    <a:cubicBezTo>
                      <a:pt x="785" y="163"/>
                      <a:pt x="801" y="162"/>
                      <a:pt x="816" y="159"/>
                    </a:cubicBezTo>
                    <a:cubicBezTo>
                      <a:pt x="848" y="151"/>
                      <a:pt x="873" y="130"/>
                      <a:pt x="865" y="94"/>
                    </a:cubicBezTo>
                    <a:cubicBezTo>
                      <a:pt x="860" y="74"/>
                      <a:pt x="846" y="62"/>
                      <a:pt x="807" y="63"/>
                    </a:cubicBezTo>
                    <a:cubicBezTo>
                      <a:pt x="790" y="63"/>
                      <a:pt x="784" y="59"/>
                      <a:pt x="783" y="54"/>
                    </a:cubicBezTo>
                    <a:cubicBezTo>
                      <a:pt x="780" y="44"/>
                      <a:pt x="785" y="36"/>
                      <a:pt x="803" y="32"/>
                    </a:cubicBezTo>
                    <a:cubicBezTo>
                      <a:pt x="811" y="30"/>
                      <a:pt x="825" y="29"/>
                      <a:pt x="835" y="30"/>
                    </a:cubicBezTo>
                    <a:cubicBezTo>
                      <a:pt x="839" y="1"/>
                      <a:pt x="839" y="1"/>
                      <a:pt x="839" y="1"/>
                    </a:cubicBezTo>
                    <a:cubicBezTo>
                      <a:pt x="833" y="0"/>
                      <a:pt x="826" y="0"/>
                      <a:pt x="820" y="0"/>
                    </a:cubicBezTo>
                    <a:cubicBezTo>
                      <a:pt x="803" y="4"/>
                      <a:pt x="786" y="8"/>
                      <a:pt x="770" y="12"/>
                    </a:cubicBezTo>
                    <a:cubicBezTo>
                      <a:pt x="752" y="23"/>
                      <a:pt x="738" y="40"/>
                      <a:pt x="744" y="63"/>
                    </a:cubicBezTo>
                    <a:close/>
                    <a:moveTo>
                      <a:pt x="421" y="370"/>
                    </a:moveTo>
                    <a:cubicBezTo>
                      <a:pt x="353" y="299"/>
                      <a:pt x="353" y="299"/>
                      <a:pt x="353" y="299"/>
                    </a:cubicBezTo>
                    <a:cubicBezTo>
                      <a:pt x="461" y="334"/>
                      <a:pt x="461" y="334"/>
                      <a:pt x="461" y="334"/>
                    </a:cubicBezTo>
                    <a:cubicBezTo>
                      <a:pt x="471" y="326"/>
                      <a:pt x="481" y="317"/>
                      <a:pt x="492" y="309"/>
                    </a:cubicBezTo>
                    <a:cubicBezTo>
                      <a:pt x="404" y="192"/>
                      <a:pt x="404" y="192"/>
                      <a:pt x="404" y="192"/>
                    </a:cubicBezTo>
                    <a:cubicBezTo>
                      <a:pt x="394" y="199"/>
                      <a:pt x="384" y="207"/>
                      <a:pt x="374" y="215"/>
                    </a:cubicBezTo>
                    <a:cubicBezTo>
                      <a:pt x="435" y="290"/>
                      <a:pt x="435" y="290"/>
                      <a:pt x="435" y="290"/>
                    </a:cubicBezTo>
                    <a:cubicBezTo>
                      <a:pt x="329" y="255"/>
                      <a:pt x="329" y="255"/>
                      <a:pt x="329" y="255"/>
                    </a:cubicBezTo>
                    <a:cubicBezTo>
                      <a:pt x="317" y="266"/>
                      <a:pt x="305" y="278"/>
                      <a:pt x="293" y="290"/>
                    </a:cubicBezTo>
                    <a:cubicBezTo>
                      <a:pt x="398" y="392"/>
                      <a:pt x="398" y="392"/>
                      <a:pt x="398" y="392"/>
                    </a:cubicBezTo>
                    <a:cubicBezTo>
                      <a:pt x="406" y="385"/>
                      <a:pt x="413" y="377"/>
                      <a:pt x="421" y="370"/>
                    </a:cubicBezTo>
                    <a:close/>
                    <a:moveTo>
                      <a:pt x="212" y="447"/>
                    </a:moveTo>
                    <a:cubicBezTo>
                      <a:pt x="201" y="464"/>
                      <a:pt x="205" y="487"/>
                      <a:pt x="222" y="499"/>
                    </a:cubicBezTo>
                    <a:cubicBezTo>
                      <a:pt x="239" y="510"/>
                      <a:pt x="262" y="506"/>
                      <a:pt x="274" y="489"/>
                    </a:cubicBezTo>
                    <a:cubicBezTo>
                      <a:pt x="286" y="472"/>
                      <a:pt x="281" y="449"/>
                      <a:pt x="264" y="437"/>
                    </a:cubicBezTo>
                    <a:cubicBezTo>
                      <a:pt x="247" y="425"/>
                      <a:pt x="224" y="430"/>
                      <a:pt x="212" y="447"/>
                    </a:cubicBezTo>
                    <a:close/>
                    <a:moveTo>
                      <a:pt x="1033" y="16"/>
                    </a:moveTo>
                    <a:cubicBezTo>
                      <a:pt x="1013" y="16"/>
                      <a:pt x="996" y="32"/>
                      <a:pt x="996" y="53"/>
                    </a:cubicBezTo>
                    <a:cubicBezTo>
                      <a:pt x="996" y="74"/>
                      <a:pt x="1013" y="90"/>
                      <a:pt x="1033" y="90"/>
                    </a:cubicBezTo>
                    <a:cubicBezTo>
                      <a:pt x="1054" y="90"/>
                      <a:pt x="1071" y="74"/>
                      <a:pt x="1071" y="53"/>
                    </a:cubicBezTo>
                    <a:cubicBezTo>
                      <a:pt x="1071" y="32"/>
                      <a:pt x="1054" y="16"/>
                      <a:pt x="1033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</p:grpSp>
      </p:grpSp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 bwMode="white">
          <a:xfrm>
            <a:off x="2784000" y="1835001"/>
            <a:ext cx="8160000" cy="1470025"/>
          </a:xfrm>
        </p:spPr>
        <p:txBody>
          <a:bodyPr anchor="t" anchorCtr="0">
            <a:normAutofit/>
          </a:bodyPr>
          <a:lstStyle>
            <a:lvl1pPr algn="l">
              <a:defRPr sz="4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 hasCustomPrompt="1"/>
          </p:nvPr>
        </p:nvSpPr>
        <p:spPr bwMode="white">
          <a:xfrm>
            <a:off x="2784000" y="3789040"/>
            <a:ext cx="8160000" cy="288000"/>
          </a:xfrm>
        </p:spPr>
        <p:txBody>
          <a:bodyPr anchor="b"/>
          <a:lstStyle>
            <a:lvl1pPr marL="0" indent="0" algn="l">
              <a:buNone/>
              <a:defRPr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Presenting author (bold), other authors</a:t>
            </a:r>
          </a:p>
        </p:txBody>
      </p:sp>
      <p:sp>
        <p:nvSpPr>
          <p:cNvPr id="17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3536000" y="7534800"/>
            <a:ext cx="48000" cy="36000"/>
          </a:xfrm>
        </p:spPr>
        <p:txBody>
          <a:bodyPr/>
          <a:lstStyle>
            <a:lvl1pPr>
              <a:defRPr sz="100">
                <a:solidFill>
                  <a:srgbClr val="211C1C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7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3536000" y="7534800"/>
            <a:ext cx="48000" cy="36000"/>
          </a:xfrm>
        </p:spPr>
        <p:txBody>
          <a:bodyPr/>
          <a:lstStyle>
            <a:lvl1pPr>
              <a:defRPr sz="100">
                <a:solidFill>
                  <a:srgbClr val="211C1C"/>
                </a:solidFill>
              </a:defRPr>
            </a:lvl1pPr>
          </a:lstStyle>
          <a:p>
            <a:fld id="{1336C48C-F87C-4E4B-81EF-5027B17D1F6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4" name="Freeform 57"/>
          <p:cNvSpPr>
            <a:spLocks noEditPoints="1"/>
          </p:cNvSpPr>
          <p:nvPr userDrawn="1"/>
        </p:nvSpPr>
        <p:spPr bwMode="auto">
          <a:xfrm>
            <a:off x="1722969" y="708025"/>
            <a:ext cx="2510367" cy="209550"/>
          </a:xfrm>
          <a:custGeom>
            <a:avLst/>
            <a:gdLst>
              <a:gd name="T0" fmla="*/ 3083 w 5938"/>
              <a:gd name="T1" fmla="*/ 304 h 658"/>
              <a:gd name="T2" fmla="*/ 2597 w 5938"/>
              <a:gd name="T3" fmla="*/ 32 h 658"/>
              <a:gd name="T4" fmla="*/ 2895 w 5938"/>
              <a:gd name="T5" fmla="*/ 449 h 658"/>
              <a:gd name="T6" fmla="*/ 3522 w 5938"/>
              <a:gd name="T7" fmla="*/ 421 h 658"/>
              <a:gd name="T8" fmla="*/ 3433 w 5938"/>
              <a:gd name="T9" fmla="*/ 317 h 658"/>
              <a:gd name="T10" fmla="*/ 3359 w 5938"/>
              <a:gd name="T11" fmla="*/ 488 h 658"/>
              <a:gd name="T12" fmla="*/ 3186 w 5938"/>
              <a:gd name="T13" fmla="*/ 237 h 658"/>
              <a:gd name="T14" fmla="*/ 3445 w 5938"/>
              <a:gd name="T15" fmla="*/ 180 h 658"/>
              <a:gd name="T16" fmla="*/ 3598 w 5938"/>
              <a:gd name="T17" fmla="*/ 464 h 658"/>
              <a:gd name="T18" fmla="*/ 3716 w 5938"/>
              <a:gd name="T19" fmla="*/ 172 h 658"/>
              <a:gd name="T20" fmla="*/ 3681 w 5938"/>
              <a:gd name="T21" fmla="*/ 106 h 658"/>
              <a:gd name="T22" fmla="*/ 3968 w 5938"/>
              <a:gd name="T23" fmla="*/ 212 h 658"/>
              <a:gd name="T24" fmla="*/ 4012 w 5938"/>
              <a:gd name="T25" fmla="*/ 188 h 658"/>
              <a:gd name="T26" fmla="*/ 3838 w 5938"/>
              <a:gd name="T27" fmla="*/ 257 h 658"/>
              <a:gd name="T28" fmla="*/ 4319 w 5938"/>
              <a:gd name="T29" fmla="*/ 180 h 658"/>
              <a:gd name="T30" fmla="*/ 4436 w 5938"/>
              <a:gd name="T31" fmla="*/ 389 h 658"/>
              <a:gd name="T32" fmla="*/ 4703 w 5938"/>
              <a:gd name="T33" fmla="*/ 488 h 658"/>
              <a:gd name="T34" fmla="*/ 4519 w 5938"/>
              <a:gd name="T35" fmla="*/ 244 h 658"/>
              <a:gd name="T36" fmla="*/ 4636 w 5938"/>
              <a:gd name="T37" fmla="*/ 254 h 658"/>
              <a:gd name="T38" fmla="*/ 4634 w 5938"/>
              <a:gd name="T39" fmla="*/ 296 h 658"/>
              <a:gd name="T40" fmla="*/ 4842 w 5938"/>
              <a:gd name="T41" fmla="*/ 401 h 658"/>
              <a:gd name="T42" fmla="*/ 5017 w 5938"/>
              <a:gd name="T43" fmla="*/ 274 h 658"/>
              <a:gd name="T44" fmla="*/ 4863 w 5938"/>
              <a:gd name="T45" fmla="*/ 485 h 658"/>
              <a:gd name="T46" fmla="*/ 5074 w 5938"/>
              <a:gd name="T47" fmla="*/ 464 h 658"/>
              <a:gd name="T48" fmla="*/ 5074 w 5938"/>
              <a:gd name="T49" fmla="*/ 214 h 658"/>
              <a:gd name="T50" fmla="*/ 5223 w 5938"/>
              <a:gd name="T51" fmla="*/ 56 h 658"/>
              <a:gd name="T52" fmla="*/ 5456 w 5938"/>
              <a:gd name="T53" fmla="*/ 445 h 658"/>
              <a:gd name="T54" fmla="*/ 5294 w 5938"/>
              <a:gd name="T55" fmla="*/ 229 h 658"/>
              <a:gd name="T56" fmla="*/ 5508 w 5938"/>
              <a:gd name="T57" fmla="*/ 229 h 658"/>
              <a:gd name="T58" fmla="*/ 5753 w 5938"/>
              <a:gd name="T59" fmla="*/ 188 h 658"/>
              <a:gd name="T60" fmla="*/ 5802 w 5938"/>
              <a:gd name="T61" fmla="*/ 188 h 658"/>
              <a:gd name="T62" fmla="*/ 5598 w 5938"/>
              <a:gd name="T63" fmla="*/ 617 h 658"/>
              <a:gd name="T64" fmla="*/ 552 w 5938"/>
              <a:gd name="T65" fmla="*/ 34 h 658"/>
              <a:gd name="T66" fmla="*/ 63 w 5938"/>
              <a:gd name="T67" fmla="*/ 328 h 658"/>
              <a:gd name="T68" fmla="*/ 227 w 5938"/>
              <a:gd name="T69" fmla="*/ 62 h 658"/>
              <a:gd name="T70" fmla="*/ 437 w 5938"/>
              <a:gd name="T71" fmla="*/ 137 h 658"/>
              <a:gd name="T72" fmla="*/ 756 w 5938"/>
              <a:gd name="T73" fmla="*/ 407 h 658"/>
              <a:gd name="T74" fmla="*/ 540 w 5938"/>
              <a:gd name="T75" fmla="*/ 210 h 658"/>
              <a:gd name="T76" fmla="*/ 667 w 5938"/>
              <a:gd name="T77" fmla="*/ 229 h 658"/>
              <a:gd name="T78" fmla="*/ 845 w 5938"/>
              <a:gd name="T79" fmla="*/ 412 h 658"/>
              <a:gd name="T80" fmla="*/ 934 w 5938"/>
              <a:gd name="T81" fmla="*/ 173 h 658"/>
              <a:gd name="T82" fmla="*/ 1035 w 5938"/>
              <a:gd name="T83" fmla="*/ 281 h 658"/>
              <a:gd name="T84" fmla="*/ 1001 w 5938"/>
              <a:gd name="T85" fmla="*/ 485 h 658"/>
              <a:gd name="T86" fmla="*/ 1392 w 5938"/>
              <a:gd name="T87" fmla="*/ 313 h 658"/>
              <a:gd name="T88" fmla="*/ 1292 w 5938"/>
              <a:gd name="T89" fmla="*/ 306 h 658"/>
              <a:gd name="T90" fmla="*/ 1436 w 5938"/>
              <a:gd name="T91" fmla="*/ 350 h 658"/>
              <a:gd name="T92" fmla="*/ 1622 w 5938"/>
              <a:gd name="T93" fmla="*/ 456 h 658"/>
              <a:gd name="T94" fmla="*/ 1939 w 5938"/>
              <a:gd name="T95" fmla="*/ 485 h 658"/>
              <a:gd name="T96" fmla="*/ 1782 w 5938"/>
              <a:gd name="T97" fmla="*/ 59 h 658"/>
              <a:gd name="T98" fmla="*/ 2024 w 5938"/>
              <a:gd name="T99" fmla="*/ 181 h 658"/>
              <a:gd name="T100" fmla="*/ 1972 w 5938"/>
              <a:gd name="T101" fmla="*/ 485 h 658"/>
              <a:gd name="T102" fmla="*/ 1894 w 5938"/>
              <a:gd name="T103" fmla="*/ 263 h 658"/>
              <a:gd name="T104" fmla="*/ 2295 w 5938"/>
              <a:gd name="T105" fmla="*/ 493 h 658"/>
              <a:gd name="T106" fmla="*/ 2302 w 5938"/>
              <a:gd name="T107" fmla="*/ 99 h 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938" h="658">
                <a:moveTo>
                  <a:pt x="2966" y="32"/>
                </a:moveTo>
                <a:cubicBezTo>
                  <a:pt x="3155" y="32"/>
                  <a:pt x="3155" y="32"/>
                  <a:pt x="3155" y="32"/>
                </a:cubicBezTo>
                <a:cubicBezTo>
                  <a:pt x="3155" y="60"/>
                  <a:pt x="3155" y="60"/>
                  <a:pt x="3155" y="60"/>
                </a:cubicBezTo>
                <a:cubicBezTo>
                  <a:pt x="3150" y="60"/>
                  <a:pt x="3150" y="60"/>
                  <a:pt x="3150" y="60"/>
                </a:cubicBezTo>
                <a:cubicBezTo>
                  <a:pt x="3092" y="60"/>
                  <a:pt x="3083" y="86"/>
                  <a:pt x="3083" y="121"/>
                </a:cubicBezTo>
                <a:cubicBezTo>
                  <a:pt x="3083" y="304"/>
                  <a:pt x="3083" y="304"/>
                  <a:pt x="3083" y="304"/>
                </a:cubicBezTo>
                <a:cubicBezTo>
                  <a:pt x="3083" y="467"/>
                  <a:pt x="2964" y="498"/>
                  <a:pt x="2877" y="498"/>
                </a:cubicBezTo>
                <a:cubicBezTo>
                  <a:pt x="2745" y="498"/>
                  <a:pt x="2661" y="441"/>
                  <a:pt x="2661" y="328"/>
                </a:cubicBezTo>
                <a:cubicBezTo>
                  <a:pt x="2661" y="110"/>
                  <a:pt x="2661" y="110"/>
                  <a:pt x="2661" y="110"/>
                </a:cubicBezTo>
                <a:cubicBezTo>
                  <a:pt x="2661" y="73"/>
                  <a:pt x="2651" y="60"/>
                  <a:pt x="2610" y="60"/>
                </a:cubicBezTo>
                <a:cubicBezTo>
                  <a:pt x="2597" y="60"/>
                  <a:pt x="2597" y="60"/>
                  <a:pt x="2597" y="60"/>
                </a:cubicBezTo>
                <a:cubicBezTo>
                  <a:pt x="2597" y="32"/>
                  <a:pt x="2597" y="32"/>
                  <a:pt x="2597" y="32"/>
                </a:cubicBezTo>
                <a:cubicBezTo>
                  <a:pt x="2827" y="32"/>
                  <a:pt x="2827" y="32"/>
                  <a:pt x="2827" y="32"/>
                </a:cubicBezTo>
                <a:cubicBezTo>
                  <a:pt x="2827" y="60"/>
                  <a:pt x="2827" y="60"/>
                  <a:pt x="2827" y="60"/>
                </a:cubicBezTo>
                <a:cubicBezTo>
                  <a:pt x="2814" y="60"/>
                  <a:pt x="2814" y="60"/>
                  <a:pt x="2814" y="60"/>
                </a:cubicBezTo>
                <a:cubicBezTo>
                  <a:pt x="2784" y="60"/>
                  <a:pt x="2762" y="74"/>
                  <a:pt x="2762" y="110"/>
                </a:cubicBezTo>
                <a:cubicBezTo>
                  <a:pt x="2762" y="328"/>
                  <a:pt x="2762" y="328"/>
                  <a:pt x="2762" y="328"/>
                </a:cubicBezTo>
                <a:cubicBezTo>
                  <a:pt x="2762" y="418"/>
                  <a:pt x="2828" y="449"/>
                  <a:pt x="2895" y="449"/>
                </a:cubicBezTo>
                <a:cubicBezTo>
                  <a:pt x="2991" y="449"/>
                  <a:pt x="3039" y="394"/>
                  <a:pt x="3039" y="314"/>
                </a:cubicBezTo>
                <a:cubicBezTo>
                  <a:pt x="3039" y="136"/>
                  <a:pt x="3039" y="136"/>
                  <a:pt x="3039" y="136"/>
                </a:cubicBezTo>
                <a:cubicBezTo>
                  <a:pt x="3039" y="84"/>
                  <a:pt x="3024" y="60"/>
                  <a:pt x="2979" y="60"/>
                </a:cubicBezTo>
                <a:cubicBezTo>
                  <a:pt x="2966" y="60"/>
                  <a:pt x="2966" y="60"/>
                  <a:pt x="2966" y="60"/>
                </a:cubicBezTo>
                <a:lnTo>
                  <a:pt x="2966" y="32"/>
                </a:lnTo>
                <a:close/>
                <a:moveTo>
                  <a:pt x="3522" y="421"/>
                </a:moveTo>
                <a:cubicBezTo>
                  <a:pt x="3522" y="457"/>
                  <a:pt x="3535" y="464"/>
                  <a:pt x="3564" y="464"/>
                </a:cubicBezTo>
                <a:cubicBezTo>
                  <a:pt x="3564" y="488"/>
                  <a:pt x="3564" y="488"/>
                  <a:pt x="3564" y="488"/>
                </a:cubicBezTo>
                <a:cubicBezTo>
                  <a:pt x="3391" y="488"/>
                  <a:pt x="3391" y="488"/>
                  <a:pt x="3391" y="488"/>
                </a:cubicBezTo>
                <a:cubicBezTo>
                  <a:pt x="3391" y="464"/>
                  <a:pt x="3391" y="464"/>
                  <a:pt x="3391" y="464"/>
                </a:cubicBezTo>
                <a:cubicBezTo>
                  <a:pt x="3421" y="462"/>
                  <a:pt x="3433" y="441"/>
                  <a:pt x="3433" y="381"/>
                </a:cubicBezTo>
                <a:cubicBezTo>
                  <a:pt x="3433" y="317"/>
                  <a:pt x="3433" y="317"/>
                  <a:pt x="3433" y="317"/>
                </a:cubicBezTo>
                <a:cubicBezTo>
                  <a:pt x="3433" y="259"/>
                  <a:pt x="3417" y="236"/>
                  <a:pt x="3387" y="236"/>
                </a:cubicBezTo>
                <a:cubicBezTo>
                  <a:pt x="3364" y="236"/>
                  <a:pt x="3340" y="247"/>
                  <a:pt x="3309" y="268"/>
                </a:cubicBezTo>
                <a:cubicBezTo>
                  <a:pt x="3309" y="417"/>
                  <a:pt x="3309" y="417"/>
                  <a:pt x="3309" y="417"/>
                </a:cubicBezTo>
                <a:cubicBezTo>
                  <a:pt x="3309" y="450"/>
                  <a:pt x="3323" y="464"/>
                  <a:pt x="3353" y="464"/>
                </a:cubicBezTo>
                <a:cubicBezTo>
                  <a:pt x="3359" y="464"/>
                  <a:pt x="3359" y="464"/>
                  <a:pt x="3359" y="464"/>
                </a:cubicBezTo>
                <a:cubicBezTo>
                  <a:pt x="3359" y="488"/>
                  <a:pt x="3359" y="488"/>
                  <a:pt x="3359" y="488"/>
                </a:cubicBezTo>
                <a:cubicBezTo>
                  <a:pt x="3174" y="488"/>
                  <a:pt x="3174" y="488"/>
                  <a:pt x="3174" y="488"/>
                </a:cubicBezTo>
                <a:cubicBezTo>
                  <a:pt x="3174" y="464"/>
                  <a:pt x="3174" y="464"/>
                  <a:pt x="3174" y="464"/>
                </a:cubicBezTo>
                <a:cubicBezTo>
                  <a:pt x="3178" y="464"/>
                  <a:pt x="3178" y="464"/>
                  <a:pt x="3178" y="464"/>
                </a:cubicBezTo>
                <a:cubicBezTo>
                  <a:pt x="3209" y="464"/>
                  <a:pt x="3220" y="451"/>
                  <a:pt x="3220" y="413"/>
                </a:cubicBezTo>
                <a:cubicBezTo>
                  <a:pt x="3220" y="270"/>
                  <a:pt x="3220" y="270"/>
                  <a:pt x="3220" y="270"/>
                </a:cubicBezTo>
                <a:cubicBezTo>
                  <a:pt x="3220" y="254"/>
                  <a:pt x="3211" y="244"/>
                  <a:pt x="3186" y="237"/>
                </a:cubicBezTo>
                <a:cubicBezTo>
                  <a:pt x="3170" y="232"/>
                  <a:pt x="3170" y="232"/>
                  <a:pt x="3170" y="232"/>
                </a:cubicBezTo>
                <a:cubicBezTo>
                  <a:pt x="3170" y="215"/>
                  <a:pt x="3170" y="215"/>
                  <a:pt x="3170" y="215"/>
                </a:cubicBezTo>
                <a:cubicBezTo>
                  <a:pt x="3296" y="172"/>
                  <a:pt x="3296" y="172"/>
                  <a:pt x="3296" y="172"/>
                </a:cubicBezTo>
                <a:cubicBezTo>
                  <a:pt x="3309" y="172"/>
                  <a:pt x="3309" y="172"/>
                  <a:pt x="3309" y="172"/>
                </a:cubicBezTo>
                <a:cubicBezTo>
                  <a:pt x="3309" y="238"/>
                  <a:pt x="3309" y="238"/>
                  <a:pt x="3309" y="238"/>
                </a:cubicBezTo>
                <a:cubicBezTo>
                  <a:pt x="3363" y="202"/>
                  <a:pt x="3410" y="180"/>
                  <a:pt x="3445" y="180"/>
                </a:cubicBezTo>
                <a:cubicBezTo>
                  <a:pt x="3499" y="180"/>
                  <a:pt x="3522" y="219"/>
                  <a:pt x="3522" y="306"/>
                </a:cubicBezTo>
                <a:lnTo>
                  <a:pt x="3522" y="421"/>
                </a:lnTo>
                <a:close/>
                <a:moveTo>
                  <a:pt x="3774" y="488"/>
                </a:moveTo>
                <a:cubicBezTo>
                  <a:pt x="3590" y="488"/>
                  <a:pt x="3590" y="488"/>
                  <a:pt x="3590" y="488"/>
                </a:cubicBezTo>
                <a:cubicBezTo>
                  <a:pt x="3590" y="464"/>
                  <a:pt x="3590" y="464"/>
                  <a:pt x="3590" y="464"/>
                </a:cubicBezTo>
                <a:cubicBezTo>
                  <a:pt x="3598" y="464"/>
                  <a:pt x="3598" y="464"/>
                  <a:pt x="3598" y="464"/>
                </a:cubicBezTo>
                <a:cubicBezTo>
                  <a:pt x="3628" y="464"/>
                  <a:pt x="3639" y="451"/>
                  <a:pt x="3639" y="413"/>
                </a:cubicBezTo>
                <a:cubicBezTo>
                  <a:pt x="3639" y="272"/>
                  <a:pt x="3639" y="272"/>
                  <a:pt x="3639" y="272"/>
                </a:cubicBezTo>
                <a:cubicBezTo>
                  <a:pt x="3639" y="253"/>
                  <a:pt x="3635" y="248"/>
                  <a:pt x="3614" y="240"/>
                </a:cubicBezTo>
                <a:cubicBezTo>
                  <a:pt x="3590" y="232"/>
                  <a:pt x="3590" y="232"/>
                  <a:pt x="3590" y="232"/>
                </a:cubicBezTo>
                <a:cubicBezTo>
                  <a:pt x="3590" y="214"/>
                  <a:pt x="3590" y="214"/>
                  <a:pt x="3590" y="214"/>
                </a:cubicBezTo>
                <a:cubicBezTo>
                  <a:pt x="3716" y="172"/>
                  <a:pt x="3716" y="172"/>
                  <a:pt x="3716" y="172"/>
                </a:cubicBezTo>
                <a:cubicBezTo>
                  <a:pt x="3729" y="172"/>
                  <a:pt x="3729" y="172"/>
                  <a:pt x="3729" y="172"/>
                </a:cubicBezTo>
                <a:cubicBezTo>
                  <a:pt x="3729" y="418"/>
                  <a:pt x="3729" y="418"/>
                  <a:pt x="3729" y="418"/>
                </a:cubicBezTo>
                <a:cubicBezTo>
                  <a:pt x="3729" y="448"/>
                  <a:pt x="3741" y="464"/>
                  <a:pt x="3774" y="464"/>
                </a:cubicBezTo>
                <a:lnTo>
                  <a:pt x="3774" y="488"/>
                </a:lnTo>
                <a:close/>
                <a:moveTo>
                  <a:pt x="3739" y="56"/>
                </a:moveTo>
                <a:cubicBezTo>
                  <a:pt x="3739" y="85"/>
                  <a:pt x="3711" y="106"/>
                  <a:pt x="3681" y="106"/>
                </a:cubicBezTo>
                <a:cubicBezTo>
                  <a:pt x="3647" y="106"/>
                  <a:pt x="3623" y="84"/>
                  <a:pt x="3623" y="56"/>
                </a:cubicBezTo>
                <a:cubicBezTo>
                  <a:pt x="3623" y="29"/>
                  <a:pt x="3650" y="6"/>
                  <a:pt x="3681" y="6"/>
                </a:cubicBezTo>
                <a:cubicBezTo>
                  <a:pt x="3715" y="6"/>
                  <a:pt x="3739" y="28"/>
                  <a:pt x="3739" y="56"/>
                </a:cubicBezTo>
                <a:close/>
                <a:moveTo>
                  <a:pt x="3782" y="188"/>
                </a:moveTo>
                <a:cubicBezTo>
                  <a:pt x="3968" y="188"/>
                  <a:pt x="3968" y="188"/>
                  <a:pt x="3968" y="188"/>
                </a:cubicBezTo>
                <a:cubicBezTo>
                  <a:pt x="3968" y="212"/>
                  <a:pt x="3968" y="212"/>
                  <a:pt x="3968" y="212"/>
                </a:cubicBezTo>
                <a:cubicBezTo>
                  <a:pt x="3942" y="212"/>
                  <a:pt x="3942" y="212"/>
                  <a:pt x="3942" y="212"/>
                </a:cubicBezTo>
                <a:cubicBezTo>
                  <a:pt x="3927" y="212"/>
                  <a:pt x="3920" y="226"/>
                  <a:pt x="3933" y="253"/>
                </a:cubicBezTo>
                <a:cubicBezTo>
                  <a:pt x="3998" y="399"/>
                  <a:pt x="3998" y="399"/>
                  <a:pt x="3998" y="399"/>
                </a:cubicBezTo>
                <a:cubicBezTo>
                  <a:pt x="4055" y="270"/>
                  <a:pt x="4055" y="270"/>
                  <a:pt x="4055" y="270"/>
                </a:cubicBezTo>
                <a:cubicBezTo>
                  <a:pt x="4072" y="232"/>
                  <a:pt x="4063" y="217"/>
                  <a:pt x="4012" y="212"/>
                </a:cubicBezTo>
                <a:cubicBezTo>
                  <a:pt x="4012" y="188"/>
                  <a:pt x="4012" y="188"/>
                  <a:pt x="4012" y="188"/>
                </a:cubicBezTo>
                <a:cubicBezTo>
                  <a:pt x="4158" y="188"/>
                  <a:pt x="4158" y="188"/>
                  <a:pt x="4158" y="188"/>
                </a:cubicBezTo>
                <a:cubicBezTo>
                  <a:pt x="4158" y="212"/>
                  <a:pt x="4158" y="212"/>
                  <a:pt x="4158" y="212"/>
                </a:cubicBezTo>
                <a:cubicBezTo>
                  <a:pt x="4120" y="216"/>
                  <a:pt x="4110" y="225"/>
                  <a:pt x="4096" y="256"/>
                </a:cubicBezTo>
                <a:cubicBezTo>
                  <a:pt x="3991" y="493"/>
                  <a:pt x="3991" y="493"/>
                  <a:pt x="3991" y="493"/>
                </a:cubicBezTo>
                <a:cubicBezTo>
                  <a:pt x="3947" y="493"/>
                  <a:pt x="3947" y="493"/>
                  <a:pt x="3947" y="493"/>
                </a:cubicBezTo>
                <a:cubicBezTo>
                  <a:pt x="3838" y="257"/>
                  <a:pt x="3838" y="257"/>
                  <a:pt x="3838" y="257"/>
                </a:cubicBezTo>
                <a:cubicBezTo>
                  <a:pt x="3824" y="227"/>
                  <a:pt x="3814" y="216"/>
                  <a:pt x="3782" y="212"/>
                </a:cubicBezTo>
                <a:lnTo>
                  <a:pt x="3782" y="188"/>
                </a:lnTo>
                <a:close/>
                <a:moveTo>
                  <a:pt x="4453" y="402"/>
                </a:moveTo>
                <a:cubicBezTo>
                  <a:pt x="4412" y="460"/>
                  <a:pt x="4353" y="496"/>
                  <a:pt x="4296" y="496"/>
                </a:cubicBezTo>
                <a:cubicBezTo>
                  <a:pt x="4217" y="496"/>
                  <a:pt x="4162" y="434"/>
                  <a:pt x="4162" y="345"/>
                </a:cubicBezTo>
                <a:cubicBezTo>
                  <a:pt x="4162" y="249"/>
                  <a:pt x="4228" y="180"/>
                  <a:pt x="4319" y="180"/>
                </a:cubicBezTo>
                <a:cubicBezTo>
                  <a:pt x="4358" y="180"/>
                  <a:pt x="4389" y="193"/>
                  <a:pt x="4412" y="216"/>
                </a:cubicBezTo>
                <a:cubicBezTo>
                  <a:pt x="4455" y="259"/>
                  <a:pt x="4434" y="300"/>
                  <a:pt x="4460" y="313"/>
                </a:cubicBezTo>
                <a:cubicBezTo>
                  <a:pt x="4460" y="334"/>
                  <a:pt x="4460" y="334"/>
                  <a:pt x="4460" y="334"/>
                </a:cubicBezTo>
                <a:cubicBezTo>
                  <a:pt x="4257" y="334"/>
                  <a:pt x="4257" y="334"/>
                  <a:pt x="4257" y="334"/>
                </a:cubicBezTo>
                <a:cubicBezTo>
                  <a:pt x="4263" y="395"/>
                  <a:pt x="4304" y="441"/>
                  <a:pt x="4347" y="441"/>
                </a:cubicBezTo>
                <a:cubicBezTo>
                  <a:pt x="4374" y="441"/>
                  <a:pt x="4401" y="426"/>
                  <a:pt x="4436" y="389"/>
                </a:cubicBezTo>
                <a:lnTo>
                  <a:pt x="4453" y="402"/>
                </a:lnTo>
                <a:close/>
                <a:moveTo>
                  <a:pt x="4359" y="306"/>
                </a:moveTo>
                <a:cubicBezTo>
                  <a:pt x="4358" y="249"/>
                  <a:pt x="4338" y="215"/>
                  <a:pt x="4307" y="215"/>
                </a:cubicBezTo>
                <a:cubicBezTo>
                  <a:pt x="4277" y="215"/>
                  <a:pt x="4250" y="254"/>
                  <a:pt x="4255" y="306"/>
                </a:cubicBezTo>
                <a:lnTo>
                  <a:pt x="4359" y="306"/>
                </a:lnTo>
                <a:close/>
                <a:moveTo>
                  <a:pt x="4703" y="488"/>
                </a:moveTo>
                <a:cubicBezTo>
                  <a:pt x="4499" y="488"/>
                  <a:pt x="4499" y="488"/>
                  <a:pt x="4499" y="488"/>
                </a:cubicBezTo>
                <a:cubicBezTo>
                  <a:pt x="4499" y="464"/>
                  <a:pt x="4499" y="464"/>
                  <a:pt x="4499" y="464"/>
                </a:cubicBezTo>
                <a:cubicBezTo>
                  <a:pt x="4504" y="464"/>
                  <a:pt x="4504" y="464"/>
                  <a:pt x="4504" y="464"/>
                </a:cubicBezTo>
                <a:cubicBezTo>
                  <a:pt x="4534" y="464"/>
                  <a:pt x="4545" y="451"/>
                  <a:pt x="4545" y="413"/>
                </a:cubicBezTo>
                <a:cubicBezTo>
                  <a:pt x="4545" y="293"/>
                  <a:pt x="4545" y="293"/>
                  <a:pt x="4545" y="293"/>
                </a:cubicBezTo>
                <a:cubicBezTo>
                  <a:pt x="4545" y="260"/>
                  <a:pt x="4541" y="253"/>
                  <a:pt x="4519" y="244"/>
                </a:cubicBezTo>
                <a:cubicBezTo>
                  <a:pt x="4499" y="236"/>
                  <a:pt x="4499" y="236"/>
                  <a:pt x="4499" y="236"/>
                </a:cubicBezTo>
                <a:cubicBezTo>
                  <a:pt x="4499" y="218"/>
                  <a:pt x="4499" y="218"/>
                  <a:pt x="4499" y="218"/>
                </a:cubicBezTo>
                <a:cubicBezTo>
                  <a:pt x="4619" y="172"/>
                  <a:pt x="4619" y="172"/>
                  <a:pt x="4619" y="172"/>
                </a:cubicBezTo>
                <a:cubicBezTo>
                  <a:pt x="4634" y="172"/>
                  <a:pt x="4634" y="172"/>
                  <a:pt x="4634" y="172"/>
                </a:cubicBezTo>
                <a:cubicBezTo>
                  <a:pt x="4634" y="254"/>
                  <a:pt x="4634" y="254"/>
                  <a:pt x="4634" y="254"/>
                </a:cubicBezTo>
                <a:cubicBezTo>
                  <a:pt x="4636" y="254"/>
                  <a:pt x="4636" y="254"/>
                  <a:pt x="4636" y="254"/>
                </a:cubicBezTo>
                <a:cubicBezTo>
                  <a:pt x="4663" y="202"/>
                  <a:pt x="4675" y="180"/>
                  <a:pt x="4700" y="180"/>
                </a:cubicBezTo>
                <a:cubicBezTo>
                  <a:pt x="4705" y="180"/>
                  <a:pt x="4711" y="181"/>
                  <a:pt x="4714" y="183"/>
                </a:cubicBezTo>
                <a:cubicBezTo>
                  <a:pt x="4772" y="204"/>
                  <a:pt x="4772" y="204"/>
                  <a:pt x="4772" y="204"/>
                </a:cubicBezTo>
                <a:cubicBezTo>
                  <a:pt x="4763" y="235"/>
                  <a:pt x="4752" y="261"/>
                  <a:pt x="4737" y="282"/>
                </a:cubicBezTo>
                <a:cubicBezTo>
                  <a:pt x="4714" y="273"/>
                  <a:pt x="4687" y="263"/>
                  <a:pt x="4678" y="263"/>
                </a:cubicBezTo>
                <a:cubicBezTo>
                  <a:pt x="4663" y="263"/>
                  <a:pt x="4651" y="273"/>
                  <a:pt x="4634" y="296"/>
                </a:cubicBezTo>
                <a:cubicBezTo>
                  <a:pt x="4634" y="415"/>
                  <a:pt x="4634" y="415"/>
                  <a:pt x="4634" y="415"/>
                </a:cubicBezTo>
                <a:cubicBezTo>
                  <a:pt x="4634" y="450"/>
                  <a:pt x="4645" y="464"/>
                  <a:pt x="4684" y="464"/>
                </a:cubicBezTo>
                <a:cubicBezTo>
                  <a:pt x="4703" y="464"/>
                  <a:pt x="4703" y="464"/>
                  <a:pt x="4703" y="464"/>
                </a:cubicBezTo>
                <a:lnTo>
                  <a:pt x="4703" y="488"/>
                </a:lnTo>
                <a:close/>
                <a:moveTo>
                  <a:pt x="4819" y="401"/>
                </a:moveTo>
                <a:cubicBezTo>
                  <a:pt x="4842" y="401"/>
                  <a:pt x="4842" y="401"/>
                  <a:pt x="4842" y="401"/>
                </a:cubicBezTo>
                <a:cubicBezTo>
                  <a:pt x="4854" y="442"/>
                  <a:pt x="4887" y="464"/>
                  <a:pt x="4918" y="464"/>
                </a:cubicBezTo>
                <a:cubicBezTo>
                  <a:pt x="4939" y="464"/>
                  <a:pt x="4956" y="449"/>
                  <a:pt x="4956" y="430"/>
                </a:cubicBezTo>
                <a:cubicBezTo>
                  <a:pt x="4956" y="380"/>
                  <a:pt x="4819" y="362"/>
                  <a:pt x="4819" y="273"/>
                </a:cubicBezTo>
                <a:cubicBezTo>
                  <a:pt x="4819" y="218"/>
                  <a:pt x="4865" y="180"/>
                  <a:pt x="4934" y="180"/>
                </a:cubicBezTo>
                <a:cubicBezTo>
                  <a:pt x="4961" y="180"/>
                  <a:pt x="4985" y="185"/>
                  <a:pt x="5016" y="196"/>
                </a:cubicBezTo>
                <a:cubicBezTo>
                  <a:pt x="5017" y="274"/>
                  <a:pt x="5017" y="274"/>
                  <a:pt x="5017" y="274"/>
                </a:cubicBezTo>
                <a:cubicBezTo>
                  <a:pt x="4994" y="274"/>
                  <a:pt x="4994" y="274"/>
                  <a:pt x="4994" y="274"/>
                </a:cubicBezTo>
                <a:cubicBezTo>
                  <a:pt x="4981" y="234"/>
                  <a:pt x="4956" y="212"/>
                  <a:pt x="4925" y="212"/>
                </a:cubicBezTo>
                <a:cubicBezTo>
                  <a:pt x="4906" y="212"/>
                  <a:pt x="4891" y="224"/>
                  <a:pt x="4891" y="240"/>
                </a:cubicBezTo>
                <a:cubicBezTo>
                  <a:pt x="4891" y="300"/>
                  <a:pt x="5036" y="302"/>
                  <a:pt x="5036" y="402"/>
                </a:cubicBezTo>
                <a:cubicBezTo>
                  <a:pt x="5036" y="457"/>
                  <a:pt x="4997" y="495"/>
                  <a:pt x="4940" y="495"/>
                </a:cubicBezTo>
                <a:cubicBezTo>
                  <a:pt x="4890" y="495"/>
                  <a:pt x="4873" y="485"/>
                  <a:pt x="4863" y="485"/>
                </a:cubicBezTo>
                <a:cubicBezTo>
                  <a:pt x="4858" y="485"/>
                  <a:pt x="4854" y="488"/>
                  <a:pt x="4848" y="494"/>
                </a:cubicBezTo>
                <a:cubicBezTo>
                  <a:pt x="4827" y="494"/>
                  <a:pt x="4827" y="494"/>
                  <a:pt x="4827" y="494"/>
                </a:cubicBezTo>
                <a:lnTo>
                  <a:pt x="4819" y="401"/>
                </a:lnTo>
                <a:close/>
                <a:moveTo>
                  <a:pt x="5257" y="488"/>
                </a:moveTo>
                <a:cubicBezTo>
                  <a:pt x="5074" y="488"/>
                  <a:pt x="5074" y="488"/>
                  <a:pt x="5074" y="488"/>
                </a:cubicBezTo>
                <a:cubicBezTo>
                  <a:pt x="5074" y="464"/>
                  <a:pt x="5074" y="464"/>
                  <a:pt x="5074" y="464"/>
                </a:cubicBezTo>
                <a:cubicBezTo>
                  <a:pt x="5082" y="464"/>
                  <a:pt x="5082" y="464"/>
                  <a:pt x="5082" y="464"/>
                </a:cubicBezTo>
                <a:cubicBezTo>
                  <a:pt x="5112" y="464"/>
                  <a:pt x="5123" y="451"/>
                  <a:pt x="5123" y="413"/>
                </a:cubicBezTo>
                <a:cubicBezTo>
                  <a:pt x="5123" y="272"/>
                  <a:pt x="5123" y="272"/>
                  <a:pt x="5123" y="272"/>
                </a:cubicBezTo>
                <a:cubicBezTo>
                  <a:pt x="5123" y="253"/>
                  <a:pt x="5118" y="248"/>
                  <a:pt x="5098" y="240"/>
                </a:cubicBezTo>
                <a:cubicBezTo>
                  <a:pt x="5074" y="232"/>
                  <a:pt x="5074" y="232"/>
                  <a:pt x="5074" y="232"/>
                </a:cubicBezTo>
                <a:cubicBezTo>
                  <a:pt x="5074" y="214"/>
                  <a:pt x="5074" y="214"/>
                  <a:pt x="5074" y="214"/>
                </a:cubicBezTo>
                <a:cubicBezTo>
                  <a:pt x="5199" y="172"/>
                  <a:pt x="5199" y="172"/>
                  <a:pt x="5199" y="172"/>
                </a:cubicBezTo>
                <a:cubicBezTo>
                  <a:pt x="5212" y="172"/>
                  <a:pt x="5212" y="172"/>
                  <a:pt x="5212" y="172"/>
                </a:cubicBezTo>
                <a:cubicBezTo>
                  <a:pt x="5212" y="418"/>
                  <a:pt x="5212" y="418"/>
                  <a:pt x="5212" y="418"/>
                </a:cubicBezTo>
                <a:cubicBezTo>
                  <a:pt x="5212" y="448"/>
                  <a:pt x="5225" y="464"/>
                  <a:pt x="5257" y="464"/>
                </a:cubicBezTo>
                <a:lnTo>
                  <a:pt x="5257" y="488"/>
                </a:lnTo>
                <a:close/>
                <a:moveTo>
                  <a:pt x="5223" y="56"/>
                </a:moveTo>
                <a:cubicBezTo>
                  <a:pt x="5223" y="85"/>
                  <a:pt x="5195" y="106"/>
                  <a:pt x="5165" y="106"/>
                </a:cubicBezTo>
                <a:cubicBezTo>
                  <a:pt x="5131" y="106"/>
                  <a:pt x="5106" y="84"/>
                  <a:pt x="5106" y="56"/>
                </a:cubicBezTo>
                <a:cubicBezTo>
                  <a:pt x="5106" y="29"/>
                  <a:pt x="5134" y="6"/>
                  <a:pt x="5165" y="6"/>
                </a:cubicBezTo>
                <a:cubicBezTo>
                  <a:pt x="5198" y="6"/>
                  <a:pt x="5223" y="28"/>
                  <a:pt x="5223" y="56"/>
                </a:cubicBezTo>
                <a:close/>
                <a:moveTo>
                  <a:pt x="5423" y="406"/>
                </a:moveTo>
                <a:cubicBezTo>
                  <a:pt x="5423" y="433"/>
                  <a:pt x="5435" y="445"/>
                  <a:pt x="5456" y="445"/>
                </a:cubicBezTo>
                <a:cubicBezTo>
                  <a:pt x="5474" y="445"/>
                  <a:pt x="5491" y="434"/>
                  <a:pt x="5512" y="408"/>
                </a:cubicBezTo>
                <a:cubicBezTo>
                  <a:pt x="5522" y="429"/>
                  <a:pt x="5522" y="429"/>
                  <a:pt x="5522" y="429"/>
                </a:cubicBezTo>
                <a:cubicBezTo>
                  <a:pt x="5500" y="469"/>
                  <a:pt x="5456" y="496"/>
                  <a:pt x="5416" y="496"/>
                </a:cubicBezTo>
                <a:cubicBezTo>
                  <a:pt x="5366" y="496"/>
                  <a:pt x="5333" y="468"/>
                  <a:pt x="5333" y="405"/>
                </a:cubicBezTo>
                <a:cubicBezTo>
                  <a:pt x="5333" y="229"/>
                  <a:pt x="5333" y="229"/>
                  <a:pt x="5333" y="229"/>
                </a:cubicBezTo>
                <a:cubicBezTo>
                  <a:pt x="5294" y="229"/>
                  <a:pt x="5294" y="229"/>
                  <a:pt x="5294" y="229"/>
                </a:cubicBezTo>
                <a:cubicBezTo>
                  <a:pt x="5294" y="210"/>
                  <a:pt x="5294" y="210"/>
                  <a:pt x="5294" y="210"/>
                </a:cubicBezTo>
                <a:cubicBezTo>
                  <a:pt x="5338" y="191"/>
                  <a:pt x="5388" y="138"/>
                  <a:pt x="5401" y="97"/>
                </a:cubicBezTo>
                <a:cubicBezTo>
                  <a:pt x="5423" y="97"/>
                  <a:pt x="5423" y="97"/>
                  <a:pt x="5423" y="97"/>
                </a:cubicBezTo>
                <a:cubicBezTo>
                  <a:pt x="5423" y="188"/>
                  <a:pt x="5423" y="188"/>
                  <a:pt x="5423" y="188"/>
                </a:cubicBezTo>
                <a:cubicBezTo>
                  <a:pt x="5519" y="188"/>
                  <a:pt x="5519" y="188"/>
                  <a:pt x="5519" y="188"/>
                </a:cubicBezTo>
                <a:cubicBezTo>
                  <a:pt x="5508" y="229"/>
                  <a:pt x="5508" y="229"/>
                  <a:pt x="5508" y="229"/>
                </a:cubicBezTo>
                <a:cubicBezTo>
                  <a:pt x="5423" y="229"/>
                  <a:pt x="5423" y="229"/>
                  <a:pt x="5423" y="229"/>
                </a:cubicBezTo>
                <a:lnTo>
                  <a:pt x="5423" y="406"/>
                </a:lnTo>
                <a:close/>
                <a:moveTo>
                  <a:pt x="5636" y="279"/>
                </a:moveTo>
                <a:cubicBezTo>
                  <a:pt x="5610" y="226"/>
                  <a:pt x="5598" y="212"/>
                  <a:pt x="5566" y="212"/>
                </a:cubicBezTo>
                <a:cubicBezTo>
                  <a:pt x="5566" y="188"/>
                  <a:pt x="5566" y="188"/>
                  <a:pt x="5566" y="188"/>
                </a:cubicBezTo>
                <a:cubicBezTo>
                  <a:pt x="5753" y="188"/>
                  <a:pt x="5753" y="188"/>
                  <a:pt x="5753" y="188"/>
                </a:cubicBezTo>
                <a:cubicBezTo>
                  <a:pt x="5753" y="212"/>
                  <a:pt x="5753" y="212"/>
                  <a:pt x="5753" y="212"/>
                </a:cubicBezTo>
                <a:cubicBezTo>
                  <a:pt x="5715" y="212"/>
                  <a:pt x="5709" y="227"/>
                  <a:pt x="5723" y="256"/>
                </a:cubicBezTo>
                <a:cubicBezTo>
                  <a:pt x="5784" y="382"/>
                  <a:pt x="5784" y="382"/>
                  <a:pt x="5784" y="382"/>
                </a:cubicBezTo>
                <a:cubicBezTo>
                  <a:pt x="5840" y="269"/>
                  <a:pt x="5840" y="269"/>
                  <a:pt x="5840" y="269"/>
                </a:cubicBezTo>
                <a:cubicBezTo>
                  <a:pt x="5855" y="238"/>
                  <a:pt x="5846" y="213"/>
                  <a:pt x="5802" y="212"/>
                </a:cubicBezTo>
                <a:cubicBezTo>
                  <a:pt x="5802" y="188"/>
                  <a:pt x="5802" y="188"/>
                  <a:pt x="5802" y="188"/>
                </a:cubicBezTo>
                <a:cubicBezTo>
                  <a:pt x="5938" y="188"/>
                  <a:pt x="5938" y="188"/>
                  <a:pt x="5938" y="188"/>
                </a:cubicBezTo>
                <a:cubicBezTo>
                  <a:pt x="5938" y="212"/>
                  <a:pt x="5938" y="212"/>
                  <a:pt x="5938" y="212"/>
                </a:cubicBezTo>
                <a:cubicBezTo>
                  <a:pt x="5905" y="219"/>
                  <a:pt x="5896" y="228"/>
                  <a:pt x="5875" y="270"/>
                </a:cubicBezTo>
                <a:cubicBezTo>
                  <a:pt x="5711" y="604"/>
                  <a:pt x="5711" y="604"/>
                  <a:pt x="5711" y="604"/>
                </a:cubicBezTo>
                <a:cubicBezTo>
                  <a:pt x="5693" y="641"/>
                  <a:pt x="5670" y="658"/>
                  <a:pt x="5644" y="658"/>
                </a:cubicBezTo>
                <a:cubicBezTo>
                  <a:pt x="5618" y="658"/>
                  <a:pt x="5598" y="641"/>
                  <a:pt x="5598" y="617"/>
                </a:cubicBezTo>
                <a:cubicBezTo>
                  <a:pt x="5598" y="605"/>
                  <a:pt x="5602" y="592"/>
                  <a:pt x="5609" y="586"/>
                </a:cubicBezTo>
                <a:cubicBezTo>
                  <a:pt x="5643" y="552"/>
                  <a:pt x="5682" y="598"/>
                  <a:pt x="5720" y="512"/>
                </a:cubicBezTo>
                <a:cubicBezTo>
                  <a:pt x="5735" y="480"/>
                  <a:pt x="5735" y="480"/>
                  <a:pt x="5735" y="480"/>
                </a:cubicBezTo>
                <a:lnTo>
                  <a:pt x="5636" y="279"/>
                </a:lnTo>
                <a:close/>
                <a:moveTo>
                  <a:pt x="364" y="34"/>
                </a:moveTo>
                <a:cubicBezTo>
                  <a:pt x="552" y="34"/>
                  <a:pt x="552" y="34"/>
                  <a:pt x="552" y="34"/>
                </a:cubicBezTo>
                <a:cubicBezTo>
                  <a:pt x="552" y="62"/>
                  <a:pt x="552" y="62"/>
                  <a:pt x="552" y="62"/>
                </a:cubicBezTo>
                <a:cubicBezTo>
                  <a:pt x="547" y="62"/>
                  <a:pt x="547" y="62"/>
                  <a:pt x="547" y="62"/>
                </a:cubicBezTo>
                <a:cubicBezTo>
                  <a:pt x="489" y="62"/>
                  <a:pt x="480" y="88"/>
                  <a:pt x="480" y="123"/>
                </a:cubicBezTo>
                <a:cubicBezTo>
                  <a:pt x="480" y="303"/>
                  <a:pt x="480" y="303"/>
                  <a:pt x="480" y="303"/>
                </a:cubicBezTo>
                <a:cubicBezTo>
                  <a:pt x="480" y="465"/>
                  <a:pt x="363" y="496"/>
                  <a:pt x="276" y="496"/>
                </a:cubicBezTo>
                <a:cubicBezTo>
                  <a:pt x="146" y="496"/>
                  <a:pt x="63" y="439"/>
                  <a:pt x="63" y="328"/>
                </a:cubicBezTo>
                <a:cubicBezTo>
                  <a:pt x="63" y="112"/>
                  <a:pt x="63" y="112"/>
                  <a:pt x="63" y="112"/>
                </a:cubicBezTo>
                <a:cubicBezTo>
                  <a:pt x="63" y="75"/>
                  <a:pt x="53" y="62"/>
                  <a:pt x="12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34"/>
                  <a:pt x="0" y="34"/>
                  <a:pt x="0" y="34"/>
                </a:cubicBezTo>
                <a:cubicBezTo>
                  <a:pt x="227" y="34"/>
                  <a:pt x="227" y="34"/>
                  <a:pt x="227" y="34"/>
                </a:cubicBezTo>
                <a:cubicBezTo>
                  <a:pt x="227" y="62"/>
                  <a:pt x="227" y="62"/>
                  <a:pt x="227" y="62"/>
                </a:cubicBezTo>
                <a:cubicBezTo>
                  <a:pt x="215" y="62"/>
                  <a:pt x="215" y="62"/>
                  <a:pt x="215" y="62"/>
                </a:cubicBezTo>
                <a:cubicBezTo>
                  <a:pt x="184" y="62"/>
                  <a:pt x="163" y="76"/>
                  <a:pt x="163" y="112"/>
                </a:cubicBezTo>
                <a:cubicBezTo>
                  <a:pt x="163" y="328"/>
                  <a:pt x="163" y="328"/>
                  <a:pt x="163" y="328"/>
                </a:cubicBezTo>
                <a:cubicBezTo>
                  <a:pt x="163" y="416"/>
                  <a:pt x="228" y="447"/>
                  <a:pt x="294" y="447"/>
                </a:cubicBezTo>
                <a:cubicBezTo>
                  <a:pt x="389" y="447"/>
                  <a:pt x="437" y="393"/>
                  <a:pt x="437" y="313"/>
                </a:cubicBezTo>
                <a:cubicBezTo>
                  <a:pt x="437" y="137"/>
                  <a:pt x="437" y="137"/>
                  <a:pt x="437" y="137"/>
                </a:cubicBezTo>
                <a:cubicBezTo>
                  <a:pt x="437" y="86"/>
                  <a:pt x="422" y="62"/>
                  <a:pt x="377" y="62"/>
                </a:cubicBezTo>
                <a:cubicBezTo>
                  <a:pt x="364" y="62"/>
                  <a:pt x="364" y="62"/>
                  <a:pt x="364" y="62"/>
                </a:cubicBezTo>
                <a:lnTo>
                  <a:pt x="364" y="34"/>
                </a:lnTo>
                <a:close/>
                <a:moveTo>
                  <a:pt x="667" y="405"/>
                </a:moveTo>
                <a:cubicBezTo>
                  <a:pt x="667" y="432"/>
                  <a:pt x="680" y="443"/>
                  <a:pt x="701" y="443"/>
                </a:cubicBezTo>
                <a:cubicBezTo>
                  <a:pt x="718" y="443"/>
                  <a:pt x="735" y="432"/>
                  <a:pt x="756" y="407"/>
                </a:cubicBezTo>
                <a:cubicBezTo>
                  <a:pt x="766" y="427"/>
                  <a:pt x="766" y="427"/>
                  <a:pt x="766" y="427"/>
                </a:cubicBezTo>
                <a:cubicBezTo>
                  <a:pt x="744" y="467"/>
                  <a:pt x="701" y="493"/>
                  <a:pt x="661" y="493"/>
                </a:cubicBezTo>
                <a:cubicBezTo>
                  <a:pt x="611" y="493"/>
                  <a:pt x="579" y="466"/>
                  <a:pt x="579" y="403"/>
                </a:cubicBezTo>
                <a:cubicBezTo>
                  <a:pt x="579" y="229"/>
                  <a:pt x="579" y="229"/>
                  <a:pt x="579" y="229"/>
                </a:cubicBezTo>
                <a:cubicBezTo>
                  <a:pt x="540" y="229"/>
                  <a:pt x="540" y="229"/>
                  <a:pt x="540" y="229"/>
                </a:cubicBezTo>
                <a:cubicBezTo>
                  <a:pt x="540" y="210"/>
                  <a:pt x="540" y="210"/>
                  <a:pt x="540" y="210"/>
                </a:cubicBezTo>
                <a:cubicBezTo>
                  <a:pt x="584" y="192"/>
                  <a:pt x="633" y="139"/>
                  <a:pt x="646" y="99"/>
                </a:cubicBezTo>
                <a:cubicBezTo>
                  <a:pt x="667" y="99"/>
                  <a:pt x="667" y="99"/>
                  <a:pt x="667" y="99"/>
                </a:cubicBezTo>
                <a:cubicBezTo>
                  <a:pt x="667" y="189"/>
                  <a:pt x="667" y="189"/>
                  <a:pt x="667" y="189"/>
                </a:cubicBezTo>
                <a:cubicBezTo>
                  <a:pt x="762" y="189"/>
                  <a:pt x="762" y="189"/>
                  <a:pt x="762" y="189"/>
                </a:cubicBezTo>
                <a:cubicBezTo>
                  <a:pt x="751" y="229"/>
                  <a:pt x="751" y="229"/>
                  <a:pt x="751" y="229"/>
                </a:cubicBezTo>
                <a:cubicBezTo>
                  <a:pt x="667" y="229"/>
                  <a:pt x="667" y="229"/>
                  <a:pt x="667" y="229"/>
                </a:cubicBezTo>
                <a:lnTo>
                  <a:pt x="667" y="405"/>
                </a:lnTo>
                <a:close/>
                <a:moveTo>
                  <a:pt x="1001" y="485"/>
                </a:moveTo>
                <a:cubicBezTo>
                  <a:pt x="799" y="485"/>
                  <a:pt x="799" y="485"/>
                  <a:pt x="799" y="485"/>
                </a:cubicBezTo>
                <a:cubicBezTo>
                  <a:pt x="799" y="462"/>
                  <a:pt x="799" y="462"/>
                  <a:pt x="799" y="462"/>
                </a:cubicBezTo>
                <a:cubicBezTo>
                  <a:pt x="804" y="462"/>
                  <a:pt x="804" y="462"/>
                  <a:pt x="804" y="462"/>
                </a:cubicBezTo>
                <a:cubicBezTo>
                  <a:pt x="834" y="462"/>
                  <a:pt x="845" y="449"/>
                  <a:pt x="845" y="412"/>
                </a:cubicBezTo>
                <a:cubicBezTo>
                  <a:pt x="845" y="293"/>
                  <a:pt x="845" y="293"/>
                  <a:pt x="845" y="293"/>
                </a:cubicBezTo>
                <a:cubicBezTo>
                  <a:pt x="845" y="261"/>
                  <a:pt x="841" y="253"/>
                  <a:pt x="819" y="245"/>
                </a:cubicBezTo>
                <a:cubicBezTo>
                  <a:pt x="799" y="236"/>
                  <a:pt x="799" y="236"/>
                  <a:pt x="799" y="236"/>
                </a:cubicBezTo>
                <a:cubicBezTo>
                  <a:pt x="799" y="218"/>
                  <a:pt x="799" y="218"/>
                  <a:pt x="799" y="218"/>
                </a:cubicBezTo>
                <a:cubicBezTo>
                  <a:pt x="918" y="173"/>
                  <a:pt x="918" y="173"/>
                  <a:pt x="918" y="173"/>
                </a:cubicBezTo>
                <a:cubicBezTo>
                  <a:pt x="934" y="173"/>
                  <a:pt x="934" y="173"/>
                  <a:pt x="934" y="173"/>
                </a:cubicBezTo>
                <a:cubicBezTo>
                  <a:pt x="934" y="255"/>
                  <a:pt x="934" y="255"/>
                  <a:pt x="934" y="255"/>
                </a:cubicBezTo>
                <a:cubicBezTo>
                  <a:pt x="935" y="255"/>
                  <a:pt x="935" y="255"/>
                  <a:pt x="935" y="255"/>
                </a:cubicBezTo>
                <a:cubicBezTo>
                  <a:pt x="962" y="202"/>
                  <a:pt x="974" y="181"/>
                  <a:pt x="998" y="181"/>
                </a:cubicBezTo>
                <a:cubicBezTo>
                  <a:pt x="1003" y="181"/>
                  <a:pt x="1009" y="182"/>
                  <a:pt x="1013" y="184"/>
                </a:cubicBezTo>
                <a:cubicBezTo>
                  <a:pt x="1070" y="205"/>
                  <a:pt x="1070" y="205"/>
                  <a:pt x="1070" y="205"/>
                </a:cubicBezTo>
                <a:cubicBezTo>
                  <a:pt x="1061" y="235"/>
                  <a:pt x="1050" y="261"/>
                  <a:pt x="1035" y="281"/>
                </a:cubicBezTo>
                <a:cubicBezTo>
                  <a:pt x="1013" y="273"/>
                  <a:pt x="986" y="263"/>
                  <a:pt x="976" y="263"/>
                </a:cubicBezTo>
                <a:cubicBezTo>
                  <a:pt x="962" y="263"/>
                  <a:pt x="950" y="274"/>
                  <a:pt x="934" y="296"/>
                </a:cubicBezTo>
                <a:cubicBezTo>
                  <a:pt x="934" y="414"/>
                  <a:pt x="934" y="414"/>
                  <a:pt x="934" y="414"/>
                </a:cubicBezTo>
                <a:cubicBezTo>
                  <a:pt x="934" y="449"/>
                  <a:pt x="945" y="462"/>
                  <a:pt x="982" y="462"/>
                </a:cubicBezTo>
                <a:cubicBezTo>
                  <a:pt x="1001" y="462"/>
                  <a:pt x="1001" y="462"/>
                  <a:pt x="1001" y="462"/>
                </a:cubicBezTo>
                <a:lnTo>
                  <a:pt x="1001" y="485"/>
                </a:lnTo>
                <a:close/>
                <a:moveTo>
                  <a:pt x="1386" y="401"/>
                </a:moveTo>
                <a:cubicBezTo>
                  <a:pt x="1345" y="458"/>
                  <a:pt x="1286" y="493"/>
                  <a:pt x="1230" y="493"/>
                </a:cubicBezTo>
                <a:cubicBezTo>
                  <a:pt x="1151" y="493"/>
                  <a:pt x="1098" y="432"/>
                  <a:pt x="1098" y="345"/>
                </a:cubicBezTo>
                <a:cubicBezTo>
                  <a:pt x="1098" y="249"/>
                  <a:pt x="1162" y="181"/>
                  <a:pt x="1253" y="181"/>
                </a:cubicBezTo>
                <a:cubicBezTo>
                  <a:pt x="1292" y="181"/>
                  <a:pt x="1322" y="194"/>
                  <a:pt x="1344" y="216"/>
                </a:cubicBezTo>
                <a:cubicBezTo>
                  <a:pt x="1387" y="259"/>
                  <a:pt x="1367" y="300"/>
                  <a:pt x="1392" y="313"/>
                </a:cubicBezTo>
                <a:cubicBezTo>
                  <a:pt x="1392" y="334"/>
                  <a:pt x="1392" y="334"/>
                  <a:pt x="1392" y="334"/>
                </a:cubicBezTo>
                <a:cubicBezTo>
                  <a:pt x="1191" y="334"/>
                  <a:pt x="1191" y="334"/>
                  <a:pt x="1191" y="334"/>
                </a:cubicBezTo>
                <a:cubicBezTo>
                  <a:pt x="1197" y="394"/>
                  <a:pt x="1238" y="440"/>
                  <a:pt x="1281" y="440"/>
                </a:cubicBezTo>
                <a:cubicBezTo>
                  <a:pt x="1307" y="440"/>
                  <a:pt x="1334" y="425"/>
                  <a:pt x="1369" y="387"/>
                </a:cubicBezTo>
                <a:lnTo>
                  <a:pt x="1386" y="401"/>
                </a:lnTo>
                <a:close/>
                <a:moveTo>
                  <a:pt x="1292" y="306"/>
                </a:moveTo>
                <a:cubicBezTo>
                  <a:pt x="1292" y="250"/>
                  <a:pt x="1272" y="216"/>
                  <a:pt x="1241" y="216"/>
                </a:cubicBezTo>
                <a:cubicBezTo>
                  <a:pt x="1211" y="216"/>
                  <a:pt x="1184" y="254"/>
                  <a:pt x="1189" y="306"/>
                </a:cubicBezTo>
                <a:lnTo>
                  <a:pt x="1292" y="306"/>
                </a:lnTo>
                <a:close/>
                <a:moveTo>
                  <a:pt x="1736" y="416"/>
                </a:moveTo>
                <a:cubicBezTo>
                  <a:pt x="1703" y="467"/>
                  <a:pt x="1652" y="493"/>
                  <a:pt x="1588" y="493"/>
                </a:cubicBezTo>
                <a:cubicBezTo>
                  <a:pt x="1500" y="493"/>
                  <a:pt x="1436" y="433"/>
                  <a:pt x="1436" y="350"/>
                </a:cubicBezTo>
                <a:cubicBezTo>
                  <a:pt x="1436" y="255"/>
                  <a:pt x="1518" y="181"/>
                  <a:pt x="1624" y="181"/>
                </a:cubicBezTo>
                <a:cubicBezTo>
                  <a:pt x="1686" y="181"/>
                  <a:pt x="1733" y="207"/>
                  <a:pt x="1733" y="243"/>
                </a:cubicBezTo>
                <a:cubicBezTo>
                  <a:pt x="1733" y="265"/>
                  <a:pt x="1719" y="279"/>
                  <a:pt x="1696" y="279"/>
                </a:cubicBezTo>
                <a:cubicBezTo>
                  <a:pt x="1646" y="279"/>
                  <a:pt x="1635" y="215"/>
                  <a:pt x="1593" y="215"/>
                </a:cubicBezTo>
                <a:cubicBezTo>
                  <a:pt x="1556" y="215"/>
                  <a:pt x="1532" y="259"/>
                  <a:pt x="1532" y="324"/>
                </a:cubicBezTo>
                <a:cubicBezTo>
                  <a:pt x="1532" y="403"/>
                  <a:pt x="1569" y="456"/>
                  <a:pt x="1622" y="456"/>
                </a:cubicBezTo>
                <a:cubicBezTo>
                  <a:pt x="1655" y="456"/>
                  <a:pt x="1686" y="439"/>
                  <a:pt x="1715" y="404"/>
                </a:cubicBezTo>
                <a:lnTo>
                  <a:pt x="1736" y="416"/>
                </a:lnTo>
                <a:close/>
                <a:moveTo>
                  <a:pt x="1894" y="412"/>
                </a:moveTo>
                <a:cubicBezTo>
                  <a:pt x="1894" y="458"/>
                  <a:pt x="1906" y="462"/>
                  <a:pt x="1932" y="462"/>
                </a:cubicBezTo>
                <a:cubicBezTo>
                  <a:pt x="1939" y="462"/>
                  <a:pt x="1939" y="462"/>
                  <a:pt x="1939" y="462"/>
                </a:cubicBezTo>
                <a:cubicBezTo>
                  <a:pt x="1939" y="485"/>
                  <a:pt x="1939" y="485"/>
                  <a:pt x="1939" y="485"/>
                </a:cubicBezTo>
                <a:cubicBezTo>
                  <a:pt x="1755" y="485"/>
                  <a:pt x="1755" y="485"/>
                  <a:pt x="1755" y="485"/>
                </a:cubicBezTo>
                <a:cubicBezTo>
                  <a:pt x="1755" y="462"/>
                  <a:pt x="1755" y="462"/>
                  <a:pt x="1755" y="462"/>
                </a:cubicBezTo>
                <a:cubicBezTo>
                  <a:pt x="1765" y="462"/>
                  <a:pt x="1765" y="462"/>
                  <a:pt x="1765" y="462"/>
                </a:cubicBezTo>
                <a:cubicBezTo>
                  <a:pt x="1802" y="462"/>
                  <a:pt x="1805" y="448"/>
                  <a:pt x="1805" y="409"/>
                </a:cubicBezTo>
                <a:cubicBezTo>
                  <a:pt x="1805" y="92"/>
                  <a:pt x="1805" y="92"/>
                  <a:pt x="1805" y="92"/>
                </a:cubicBezTo>
                <a:cubicBezTo>
                  <a:pt x="1805" y="71"/>
                  <a:pt x="1802" y="66"/>
                  <a:pt x="1782" y="59"/>
                </a:cubicBezTo>
                <a:cubicBezTo>
                  <a:pt x="1761" y="52"/>
                  <a:pt x="1761" y="52"/>
                  <a:pt x="1761" y="52"/>
                </a:cubicBezTo>
                <a:cubicBezTo>
                  <a:pt x="1761" y="35"/>
                  <a:pt x="1761" y="35"/>
                  <a:pt x="1761" y="35"/>
                </a:cubicBezTo>
                <a:cubicBezTo>
                  <a:pt x="1876" y="0"/>
                  <a:pt x="1876" y="0"/>
                  <a:pt x="1876" y="0"/>
                </a:cubicBezTo>
                <a:cubicBezTo>
                  <a:pt x="1894" y="0"/>
                  <a:pt x="1894" y="0"/>
                  <a:pt x="1894" y="0"/>
                </a:cubicBezTo>
                <a:cubicBezTo>
                  <a:pt x="1894" y="236"/>
                  <a:pt x="1894" y="236"/>
                  <a:pt x="1894" y="236"/>
                </a:cubicBezTo>
                <a:cubicBezTo>
                  <a:pt x="1934" y="208"/>
                  <a:pt x="1987" y="181"/>
                  <a:pt x="2024" y="181"/>
                </a:cubicBezTo>
                <a:cubicBezTo>
                  <a:pt x="2078" y="181"/>
                  <a:pt x="2104" y="224"/>
                  <a:pt x="2104" y="310"/>
                </a:cubicBezTo>
                <a:cubicBezTo>
                  <a:pt x="2104" y="406"/>
                  <a:pt x="2104" y="406"/>
                  <a:pt x="2104" y="406"/>
                </a:cubicBezTo>
                <a:cubicBezTo>
                  <a:pt x="2104" y="449"/>
                  <a:pt x="2109" y="462"/>
                  <a:pt x="2136" y="462"/>
                </a:cubicBezTo>
                <a:cubicBezTo>
                  <a:pt x="2143" y="462"/>
                  <a:pt x="2143" y="462"/>
                  <a:pt x="2143" y="462"/>
                </a:cubicBezTo>
                <a:cubicBezTo>
                  <a:pt x="2143" y="485"/>
                  <a:pt x="2143" y="485"/>
                  <a:pt x="2143" y="485"/>
                </a:cubicBezTo>
                <a:cubicBezTo>
                  <a:pt x="1972" y="485"/>
                  <a:pt x="1972" y="485"/>
                  <a:pt x="1972" y="485"/>
                </a:cubicBezTo>
                <a:cubicBezTo>
                  <a:pt x="1972" y="462"/>
                  <a:pt x="1972" y="462"/>
                  <a:pt x="1972" y="462"/>
                </a:cubicBezTo>
                <a:cubicBezTo>
                  <a:pt x="1978" y="462"/>
                  <a:pt x="1978" y="462"/>
                  <a:pt x="1978" y="462"/>
                </a:cubicBezTo>
                <a:cubicBezTo>
                  <a:pt x="2008" y="462"/>
                  <a:pt x="2015" y="451"/>
                  <a:pt x="2015" y="409"/>
                </a:cubicBezTo>
                <a:cubicBezTo>
                  <a:pt x="2015" y="300"/>
                  <a:pt x="2015" y="300"/>
                  <a:pt x="2015" y="300"/>
                </a:cubicBezTo>
                <a:cubicBezTo>
                  <a:pt x="2015" y="261"/>
                  <a:pt x="1997" y="236"/>
                  <a:pt x="1968" y="236"/>
                </a:cubicBezTo>
                <a:cubicBezTo>
                  <a:pt x="1948" y="236"/>
                  <a:pt x="1919" y="247"/>
                  <a:pt x="1894" y="263"/>
                </a:cubicBezTo>
                <a:lnTo>
                  <a:pt x="1894" y="412"/>
                </a:lnTo>
                <a:close/>
                <a:moveTo>
                  <a:pt x="2302" y="405"/>
                </a:moveTo>
                <a:cubicBezTo>
                  <a:pt x="2302" y="432"/>
                  <a:pt x="2314" y="443"/>
                  <a:pt x="2335" y="443"/>
                </a:cubicBezTo>
                <a:cubicBezTo>
                  <a:pt x="2353" y="443"/>
                  <a:pt x="2369" y="432"/>
                  <a:pt x="2390" y="407"/>
                </a:cubicBezTo>
                <a:cubicBezTo>
                  <a:pt x="2400" y="427"/>
                  <a:pt x="2400" y="427"/>
                  <a:pt x="2400" y="427"/>
                </a:cubicBezTo>
                <a:cubicBezTo>
                  <a:pt x="2379" y="467"/>
                  <a:pt x="2335" y="493"/>
                  <a:pt x="2295" y="493"/>
                </a:cubicBezTo>
                <a:cubicBezTo>
                  <a:pt x="2246" y="493"/>
                  <a:pt x="2213" y="466"/>
                  <a:pt x="2213" y="403"/>
                </a:cubicBezTo>
                <a:cubicBezTo>
                  <a:pt x="2213" y="229"/>
                  <a:pt x="2213" y="229"/>
                  <a:pt x="2213" y="229"/>
                </a:cubicBezTo>
                <a:cubicBezTo>
                  <a:pt x="2175" y="229"/>
                  <a:pt x="2175" y="229"/>
                  <a:pt x="2175" y="229"/>
                </a:cubicBezTo>
                <a:cubicBezTo>
                  <a:pt x="2175" y="210"/>
                  <a:pt x="2175" y="210"/>
                  <a:pt x="2175" y="210"/>
                </a:cubicBezTo>
                <a:cubicBezTo>
                  <a:pt x="2218" y="192"/>
                  <a:pt x="2268" y="139"/>
                  <a:pt x="2281" y="99"/>
                </a:cubicBezTo>
                <a:cubicBezTo>
                  <a:pt x="2302" y="99"/>
                  <a:pt x="2302" y="99"/>
                  <a:pt x="2302" y="99"/>
                </a:cubicBezTo>
                <a:cubicBezTo>
                  <a:pt x="2302" y="189"/>
                  <a:pt x="2302" y="189"/>
                  <a:pt x="2302" y="189"/>
                </a:cubicBezTo>
                <a:cubicBezTo>
                  <a:pt x="2397" y="189"/>
                  <a:pt x="2397" y="189"/>
                  <a:pt x="2397" y="189"/>
                </a:cubicBezTo>
                <a:cubicBezTo>
                  <a:pt x="2386" y="229"/>
                  <a:pt x="2386" y="229"/>
                  <a:pt x="2386" y="229"/>
                </a:cubicBezTo>
                <a:cubicBezTo>
                  <a:pt x="2302" y="229"/>
                  <a:pt x="2302" y="229"/>
                  <a:pt x="2302" y="229"/>
                </a:cubicBezTo>
                <a:lnTo>
                  <a:pt x="2302" y="40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495D4D1-1960-481C-A479-D053EF8F6542}"/>
              </a:ext>
            </a:extLst>
          </p:cNvPr>
          <p:cNvSpPr txBox="1"/>
          <p:nvPr userDrawn="1"/>
        </p:nvSpPr>
        <p:spPr>
          <a:xfrm>
            <a:off x="2701091" y="4573062"/>
            <a:ext cx="6566308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1400" dirty="0" err="1">
                <a:solidFill>
                  <a:schemeClr val="tx1"/>
                </a:solidFill>
              </a:rPr>
              <a:t>Inorganic</a:t>
            </a:r>
            <a:r>
              <a:rPr lang="nl-NL" sz="1400" dirty="0">
                <a:solidFill>
                  <a:schemeClr val="tx1"/>
                </a:solidFill>
              </a:rPr>
              <a:t> Chemistry </a:t>
            </a:r>
            <a:r>
              <a:rPr lang="nl-NL" sz="1400" dirty="0" err="1">
                <a:solidFill>
                  <a:schemeClr val="tx1"/>
                </a:solidFill>
              </a:rPr>
              <a:t>and</a:t>
            </a:r>
            <a:r>
              <a:rPr lang="nl-NL" sz="1400" dirty="0">
                <a:solidFill>
                  <a:schemeClr val="tx1"/>
                </a:solidFill>
              </a:rPr>
              <a:t> </a:t>
            </a:r>
            <a:r>
              <a:rPr lang="nl-NL" sz="1400" dirty="0" err="1">
                <a:solidFill>
                  <a:schemeClr val="tx1"/>
                </a:solidFill>
              </a:rPr>
              <a:t>Catalysis</a:t>
            </a:r>
            <a:endParaRPr lang="nl-NL" sz="1400" dirty="0">
              <a:solidFill>
                <a:schemeClr val="tx1"/>
              </a:solidFill>
            </a:endParaRPr>
          </a:p>
          <a:p>
            <a:pPr algn="l"/>
            <a:r>
              <a:rPr lang="nl-NL" sz="1400" dirty="0" err="1">
                <a:solidFill>
                  <a:schemeClr val="tx1"/>
                </a:solidFill>
              </a:rPr>
              <a:t>Debye</a:t>
            </a:r>
            <a:r>
              <a:rPr lang="nl-NL" sz="1400" dirty="0">
                <a:solidFill>
                  <a:schemeClr val="tx1"/>
                </a:solidFill>
              </a:rPr>
              <a:t> </a:t>
            </a:r>
            <a:r>
              <a:rPr lang="nl-NL" sz="1400" dirty="0" err="1">
                <a:solidFill>
                  <a:schemeClr val="tx1"/>
                </a:solidFill>
              </a:rPr>
              <a:t>Institute</a:t>
            </a:r>
            <a:r>
              <a:rPr lang="nl-NL" sz="1400" dirty="0">
                <a:solidFill>
                  <a:schemeClr val="tx1"/>
                </a:solidFill>
              </a:rPr>
              <a:t> </a:t>
            </a:r>
            <a:r>
              <a:rPr lang="nl-NL" sz="1400" dirty="0" err="1">
                <a:solidFill>
                  <a:schemeClr val="tx1"/>
                </a:solidFill>
              </a:rPr>
              <a:t>for</a:t>
            </a:r>
            <a:r>
              <a:rPr lang="nl-NL" sz="1400" dirty="0">
                <a:solidFill>
                  <a:schemeClr val="tx1"/>
                </a:solidFill>
              </a:rPr>
              <a:t> </a:t>
            </a:r>
            <a:r>
              <a:rPr lang="nl-NL" sz="1400" dirty="0" err="1">
                <a:solidFill>
                  <a:schemeClr val="tx1"/>
                </a:solidFill>
              </a:rPr>
              <a:t>Nanomaterials</a:t>
            </a:r>
            <a:r>
              <a:rPr lang="nl-NL" sz="1400" dirty="0">
                <a:solidFill>
                  <a:schemeClr val="tx1"/>
                </a:solidFill>
              </a:rPr>
              <a:t> Science</a:t>
            </a:r>
          </a:p>
          <a:p>
            <a:pPr algn="l"/>
            <a:r>
              <a:rPr lang="nl-NL" sz="1400" dirty="0">
                <a:solidFill>
                  <a:schemeClr val="tx1"/>
                </a:solidFill>
              </a:rPr>
              <a:t>Utrecht, The Netherlands</a:t>
            </a:r>
          </a:p>
        </p:txBody>
      </p:sp>
      <p:sp>
        <p:nvSpPr>
          <p:cNvPr id="71" name="Text Placeholder 7">
            <a:extLst>
              <a:ext uri="{FF2B5EF4-FFF2-40B4-BE49-F238E27FC236}">
                <a16:creationId xmlns:a16="http://schemas.microsoft.com/office/drawing/2014/main" id="{4301EFD9-37B6-4FA9-8211-4DB238642D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2182" y="557535"/>
            <a:ext cx="4964407" cy="432048"/>
          </a:xfrm>
        </p:spPr>
        <p:txBody>
          <a:bodyPr anchor="ctr"/>
          <a:lstStyle>
            <a:lvl1pPr algn="r">
              <a:defRPr sz="1400" b="0" baseline="0"/>
            </a:lvl1pPr>
          </a:lstStyle>
          <a:p>
            <a:pPr lvl="0"/>
            <a:r>
              <a:rPr lang="nl-NL" dirty="0"/>
              <a:t>International Science Conference</a:t>
            </a:r>
            <a:br>
              <a:rPr lang="nl-NL" dirty="0"/>
            </a:br>
            <a:r>
              <a:rPr lang="nl-NL" dirty="0"/>
              <a:t>Science City, </a:t>
            </a:r>
            <a:fld id="{75E1A940-A656-4F81-B4F8-BC670732FC84}" type="datetime3">
              <a:rPr lang="en-US" smtClean="0"/>
              <a:t>28 October 2018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47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white text and white box"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Picture 5" descr="PPT_titelpag_verloop-04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120389" cy="6858000"/>
          </a:xfrm>
          <a:prstGeom prst="rect">
            <a:avLst/>
          </a:prstGeom>
        </p:spPr>
      </p:pic>
      <p:sp>
        <p:nvSpPr>
          <p:cNvPr id="245" name="Rechthoek 227"/>
          <p:cNvSpPr/>
          <p:nvPr userDrawn="1"/>
        </p:nvSpPr>
        <p:spPr>
          <a:xfrm>
            <a:off x="2444512" y="1692894"/>
            <a:ext cx="9052208" cy="2556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n>
                <a:noFill/>
              </a:ln>
            </a:endParaRPr>
          </a:p>
        </p:txBody>
      </p:sp>
      <p:grpSp>
        <p:nvGrpSpPr>
          <p:cNvPr id="248" name="Groep 228"/>
          <p:cNvGrpSpPr/>
          <p:nvPr userDrawn="1"/>
        </p:nvGrpSpPr>
        <p:grpSpPr>
          <a:xfrm>
            <a:off x="723902" y="0"/>
            <a:ext cx="1852084" cy="6858000"/>
            <a:chOff x="542925" y="0"/>
            <a:chExt cx="1389063" cy="6858000"/>
          </a:xfrm>
        </p:grpSpPr>
        <p:sp>
          <p:nvSpPr>
            <p:cNvPr id="249" name="LIJN"/>
            <p:cNvSpPr>
              <a:spLocks/>
            </p:cNvSpPr>
            <p:nvPr userDrawn="1"/>
          </p:nvSpPr>
          <p:spPr bwMode="auto">
            <a:xfrm>
              <a:off x="868363" y="0"/>
              <a:ext cx="1063625" cy="6858000"/>
            </a:xfrm>
            <a:custGeom>
              <a:avLst/>
              <a:gdLst/>
              <a:ahLst/>
              <a:cxnLst>
                <a:cxn ang="0">
                  <a:pos x="40" y="3673"/>
                </a:cxn>
                <a:cxn ang="0">
                  <a:pos x="119" y="0"/>
                </a:cxn>
                <a:cxn ang="0">
                  <a:pos x="79" y="0"/>
                </a:cxn>
                <a:cxn ang="0">
                  <a:pos x="0" y="3673"/>
                </a:cxn>
                <a:cxn ang="0">
                  <a:pos x="4725" y="30720"/>
                </a:cxn>
                <a:cxn ang="0">
                  <a:pos x="4767" y="30720"/>
                </a:cxn>
                <a:cxn ang="0">
                  <a:pos x="40" y="3673"/>
                </a:cxn>
              </a:cxnLst>
              <a:rect l="0" t="0" r="r" b="b"/>
              <a:pathLst>
                <a:path w="4767" h="30720">
                  <a:moveTo>
                    <a:pt x="40" y="3673"/>
                  </a:moveTo>
                  <a:cubicBezTo>
                    <a:pt x="40" y="2482"/>
                    <a:pt x="67" y="1200"/>
                    <a:pt x="11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27" y="1200"/>
                    <a:pt x="0" y="2482"/>
                    <a:pt x="0" y="3673"/>
                  </a:cubicBezTo>
                  <a:cubicBezTo>
                    <a:pt x="0" y="12930"/>
                    <a:pt x="1589" y="22030"/>
                    <a:pt x="4725" y="30720"/>
                  </a:cubicBezTo>
                  <a:cubicBezTo>
                    <a:pt x="4767" y="30720"/>
                    <a:pt x="4767" y="30720"/>
                    <a:pt x="4767" y="30720"/>
                  </a:cubicBezTo>
                  <a:cubicBezTo>
                    <a:pt x="1630" y="22030"/>
                    <a:pt x="40" y="12930"/>
                    <a:pt x="40" y="3673"/>
                  </a:cubicBezTo>
                </a:path>
              </a:pathLst>
            </a:custGeom>
            <a:solidFill>
              <a:srgbClr val="FFD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grpSp>
          <p:nvGrpSpPr>
            <p:cNvPr id="250" name="Group 4"/>
            <p:cNvGrpSpPr>
              <a:grpSpLocks noChangeAspect="1"/>
            </p:cNvGrpSpPr>
            <p:nvPr userDrawn="1"/>
          </p:nvGrpSpPr>
          <p:grpSpPr bwMode="auto">
            <a:xfrm>
              <a:off x="542925" y="466725"/>
              <a:ext cx="658813" cy="657225"/>
              <a:chOff x="342" y="294"/>
              <a:chExt cx="415" cy="414"/>
            </a:xfrm>
          </p:grpSpPr>
          <p:sp>
            <p:nvSpPr>
              <p:cNvPr id="251" name="Freeform 5"/>
              <p:cNvSpPr>
                <a:spLocks/>
              </p:cNvSpPr>
              <p:nvPr userDrawn="1"/>
            </p:nvSpPr>
            <p:spPr bwMode="auto">
              <a:xfrm>
                <a:off x="342" y="295"/>
                <a:ext cx="414" cy="412"/>
              </a:xfrm>
              <a:custGeom>
                <a:avLst/>
                <a:gdLst>
                  <a:gd name="T0" fmla="*/ 137 w 414"/>
                  <a:gd name="T1" fmla="*/ 400 h 412"/>
                  <a:gd name="T2" fmla="*/ 128 w 414"/>
                  <a:gd name="T3" fmla="*/ 392 h 412"/>
                  <a:gd name="T4" fmla="*/ 92 w 414"/>
                  <a:gd name="T5" fmla="*/ 378 h 412"/>
                  <a:gd name="T6" fmla="*/ 86 w 414"/>
                  <a:gd name="T7" fmla="*/ 368 h 412"/>
                  <a:gd name="T8" fmla="*/ 55 w 414"/>
                  <a:gd name="T9" fmla="*/ 346 h 412"/>
                  <a:gd name="T10" fmla="*/ 51 w 414"/>
                  <a:gd name="T11" fmla="*/ 334 h 412"/>
                  <a:gd name="T12" fmla="*/ 26 w 414"/>
                  <a:gd name="T13" fmla="*/ 305 h 412"/>
                  <a:gd name="T14" fmla="*/ 25 w 414"/>
                  <a:gd name="T15" fmla="*/ 293 h 412"/>
                  <a:gd name="T16" fmla="*/ 7 w 414"/>
                  <a:gd name="T17" fmla="*/ 259 h 412"/>
                  <a:gd name="T18" fmla="*/ 9 w 414"/>
                  <a:gd name="T19" fmla="*/ 247 h 412"/>
                  <a:gd name="T20" fmla="*/ 0 w 414"/>
                  <a:gd name="T21" fmla="*/ 209 h 412"/>
                  <a:gd name="T22" fmla="*/ 5 w 414"/>
                  <a:gd name="T23" fmla="*/ 198 h 412"/>
                  <a:gd name="T24" fmla="*/ 6 w 414"/>
                  <a:gd name="T25" fmla="*/ 160 h 412"/>
                  <a:gd name="T26" fmla="*/ 13 w 414"/>
                  <a:gd name="T27" fmla="*/ 150 h 412"/>
                  <a:gd name="T28" fmla="*/ 23 w 414"/>
                  <a:gd name="T29" fmla="*/ 113 h 412"/>
                  <a:gd name="T30" fmla="*/ 32 w 414"/>
                  <a:gd name="T31" fmla="*/ 105 h 412"/>
                  <a:gd name="T32" fmla="*/ 50 w 414"/>
                  <a:gd name="T33" fmla="*/ 71 h 412"/>
                  <a:gd name="T34" fmla="*/ 61 w 414"/>
                  <a:gd name="T35" fmla="*/ 66 h 412"/>
                  <a:gd name="T36" fmla="*/ 87 w 414"/>
                  <a:gd name="T37" fmla="*/ 38 h 412"/>
                  <a:gd name="T38" fmla="*/ 99 w 414"/>
                  <a:gd name="T39" fmla="*/ 35 h 412"/>
                  <a:gd name="T40" fmla="*/ 131 w 414"/>
                  <a:gd name="T41" fmla="*/ 14 h 412"/>
                  <a:gd name="T42" fmla="*/ 143 w 414"/>
                  <a:gd name="T43" fmla="*/ 14 h 412"/>
                  <a:gd name="T44" fmla="*/ 179 w 414"/>
                  <a:gd name="T45" fmla="*/ 1 h 412"/>
                  <a:gd name="T46" fmla="*/ 191 w 414"/>
                  <a:gd name="T47" fmla="*/ 4 h 412"/>
                  <a:gd name="T48" fmla="*/ 229 w 414"/>
                  <a:gd name="T49" fmla="*/ 0 h 412"/>
                  <a:gd name="T50" fmla="*/ 239 w 414"/>
                  <a:gd name="T51" fmla="*/ 6 h 412"/>
                  <a:gd name="T52" fmla="*/ 277 w 414"/>
                  <a:gd name="T53" fmla="*/ 11 h 412"/>
                  <a:gd name="T54" fmla="*/ 286 w 414"/>
                  <a:gd name="T55" fmla="*/ 19 h 412"/>
                  <a:gd name="T56" fmla="*/ 322 w 414"/>
                  <a:gd name="T57" fmla="*/ 34 h 412"/>
                  <a:gd name="T58" fmla="*/ 329 w 414"/>
                  <a:gd name="T59" fmla="*/ 44 h 412"/>
                  <a:gd name="T60" fmla="*/ 360 w 414"/>
                  <a:gd name="T61" fmla="*/ 66 h 412"/>
                  <a:gd name="T62" fmla="*/ 364 w 414"/>
                  <a:gd name="T63" fmla="*/ 78 h 412"/>
                  <a:gd name="T64" fmla="*/ 389 w 414"/>
                  <a:gd name="T65" fmla="*/ 107 h 412"/>
                  <a:gd name="T66" fmla="*/ 390 w 414"/>
                  <a:gd name="T67" fmla="*/ 119 h 412"/>
                  <a:gd name="T68" fmla="*/ 407 w 414"/>
                  <a:gd name="T69" fmla="*/ 153 h 412"/>
                  <a:gd name="T70" fmla="*/ 405 w 414"/>
                  <a:gd name="T71" fmla="*/ 165 h 412"/>
                  <a:gd name="T72" fmla="*/ 414 w 414"/>
                  <a:gd name="T73" fmla="*/ 203 h 412"/>
                  <a:gd name="T74" fmla="*/ 409 w 414"/>
                  <a:gd name="T75" fmla="*/ 214 h 412"/>
                  <a:gd name="T76" fmla="*/ 409 w 414"/>
                  <a:gd name="T77" fmla="*/ 252 h 412"/>
                  <a:gd name="T78" fmla="*/ 402 w 414"/>
                  <a:gd name="T79" fmla="*/ 262 h 412"/>
                  <a:gd name="T80" fmla="*/ 392 w 414"/>
                  <a:gd name="T81" fmla="*/ 299 h 412"/>
                  <a:gd name="T82" fmla="*/ 382 w 414"/>
                  <a:gd name="T83" fmla="*/ 307 h 412"/>
                  <a:gd name="T84" fmla="*/ 364 w 414"/>
                  <a:gd name="T85" fmla="*/ 341 h 412"/>
                  <a:gd name="T86" fmla="*/ 353 w 414"/>
                  <a:gd name="T87" fmla="*/ 346 h 412"/>
                  <a:gd name="T88" fmla="*/ 327 w 414"/>
                  <a:gd name="T89" fmla="*/ 374 h 412"/>
                  <a:gd name="T90" fmla="*/ 316 w 414"/>
                  <a:gd name="T91" fmla="*/ 377 h 412"/>
                  <a:gd name="T92" fmla="*/ 284 w 414"/>
                  <a:gd name="T93" fmla="*/ 398 h 412"/>
                  <a:gd name="T94" fmla="*/ 272 w 414"/>
                  <a:gd name="T95" fmla="*/ 398 h 412"/>
                  <a:gd name="T96" fmla="*/ 235 w 414"/>
                  <a:gd name="T97" fmla="*/ 411 h 412"/>
                  <a:gd name="T98" fmla="*/ 224 w 414"/>
                  <a:gd name="T99" fmla="*/ 408 h 412"/>
                  <a:gd name="T100" fmla="*/ 186 w 414"/>
                  <a:gd name="T101" fmla="*/ 412 h 412"/>
                  <a:gd name="T102" fmla="*/ 175 w 414"/>
                  <a:gd name="T103" fmla="*/ 406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14" h="412">
                    <a:moveTo>
                      <a:pt x="143" y="398"/>
                    </a:moveTo>
                    <a:lnTo>
                      <a:pt x="137" y="400"/>
                    </a:lnTo>
                    <a:lnTo>
                      <a:pt x="131" y="398"/>
                    </a:lnTo>
                    <a:lnTo>
                      <a:pt x="128" y="392"/>
                    </a:lnTo>
                    <a:lnTo>
                      <a:pt x="99" y="377"/>
                    </a:lnTo>
                    <a:lnTo>
                      <a:pt x="92" y="378"/>
                    </a:lnTo>
                    <a:lnTo>
                      <a:pt x="87" y="374"/>
                    </a:lnTo>
                    <a:lnTo>
                      <a:pt x="86" y="368"/>
                    </a:lnTo>
                    <a:lnTo>
                      <a:pt x="61" y="346"/>
                    </a:lnTo>
                    <a:lnTo>
                      <a:pt x="55" y="346"/>
                    </a:lnTo>
                    <a:lnTo>
                      <a:pt x="50" y="341"/>
                    </a:lnTo>
                    <a:lnTo>
                      <a:pt x="51" y="334"/>
                    </a:lnTo>
                    <a:lnTo>
                      <a:pt x="32" y="307"/>
                    </a:lnTo>
                    <a:lnTo>
                      <a:pt x="26" y="305"/>
                    </a:lnTo>
                    <a:lnTo>
                      <a:pt x="23" y="299"/>
                    </a:lnTo>
                    <a:lnTo>
                      <a:pt x="25" y="293"/>
                    </a:lnTo>
                    <a:lnTo>
                      <a:pt x="13" y="262"/>
                    </a:lnTo>
                    <a:lnTo>
                      <a:pt x="7" y="259"/>
                    </a:lnTo>
                    <a:lnTo>
                      <a:pt x="6" y="252"/>
                    </a:lnTo>
                    <a:lnTo>
                      <a:pt x="9" y="247"/>
                    </a:lnTo>
                    <a:lnTo>
                      <a:pt x="5" y="214"/>
                    </a:lnTo>
                    <a:lnTo>
                      <a:pt x="0" y="209"/>
                    </a:lnTo>
                    <a:lnTo>
                      <a:pt x="0" y="203"/>
                    </a:lnTo>
                    <a:lnTo>
                      <a:pt x="5" y="198"/>
                    </a:lnTo>
                    <a:lnTo>
                      <a:pt x="9" y="165"/>
                    </a:lnTo>
                    <a:lnTo>
                      <a:pt x="6" y="160"/>
                    </a:lnTo>
                    <a:lnTo>
                      <a:pt x="7" y="153"/>
                    </a:lnTo>
                    <a:lnTo>
                      <a:pt x="13" y="150"/>
                    </a:lnTo>
                    <a:lnTo>
                      <a:pt x="25" y="119"/>
                    </a:lnTo>
                    <a:lnTo>
                      <a:pt x="23" y="113"/>
                    </a:lnTo>
                    <a:lnTo>
                      <a:pt x="26" y="107"/>
                    </a:lnTo>
                    <a:lnTo>
                      <a:pt x="32" y="105"/>
                    </a:lnTo>
                    <a:lnTo>
                      <a:pt x="51" y="78"/>
                    </a:lnTo>
                    <a:lnTo>
                      <a:pt x="50" y="71"/>
                    </a:lnTo>
                    <a:lnTo>
                      <a:pt x="55" y="66"/>
                    </a:lnTo>
                    <a:lnTo>
                      <a:pt x="61" y="66"/>
                    </a:lnTo>
                    <a:lnTo>
                      <a:pt x="86" y="44"/>
                    </a:lnTo>
                    <a:lnTo>
                      <a:pt x="87" y="38"/>
                    </a:lnTo>
                    <a:lnTo>
                      <a:pt x="92" y="34"/>
                    </a:lnTo>
                    <a:lnTo>
                      <a:pt x="99" y="35"/>
                    </a:lnTo>
                    <a:lnTo>
                      <a:pt x="128" y="19"/>
                    </a:lnTo>
                    <a:lnTo>
                      <a:pt x="131" y="14"/>
                    </a:lnTo>
                    <a:lnTo>
                      <a:pt x="137" y="11"/>
                    </a:lnTo>
                    <a:lnTo>
                      <a:pt x="143" y="14"/>
                    </a:lnTo>
                    <a:lnTo>
                      <a:pt x="175" y="6"/>
                    </a:lnTo>
                    <a:lnTo>
                      <a:pt x="179" y="1"/>
                    </a:lnTo>
                    <a:lnTo>
                      <a:pt x="186" y="0"/>
                    </a:lnTo>
                    <a:lnTo>
                      <a:pt x="191" y="4"/>
                    </a:lnTo>
                    <a:lnTo>
                      <a:pt x="224" y="4"/>
                    </a:lnTo>
                    <a:lnTo>
                      <a:pt x="229" y="0"/>
                    </a:lnTo>
                    <a:lnTo>
                      <a:pt x="235" y="1"/>
                    </a:lnTo>
                    <a:lnTo>
                      <a:pt x="239" y="6"/>
                    </a:lnTo>
                    <a:lnTo>
                      <a:pt x="272" y="14"/>
                    </a:lnTo>
                    <a:lnTo>
                      <a:pt x="277" y="11"/>
                    </a:lnTo>
                    <a:lnTo>
                      <a:pt x="284" y="14"/>
                    </a:lnTo>
                    <a:lnTo>
                      <a:pt x="286" y="19"/>
                    </a:lnTo>
                    <a:lnTo>
                      <a:pt x="316" y="35"/>
                    </a:lnTo>
                    <a:lnTo>
                      <a:pt x="322" y="34"/>
                    </a:lnTo>
                    <a:lnTo>
                      <a:pt x="327" y="38"/>
                    </a:lnTo>
                    <a:lnTo>
                      <a:pt x="329" y="44"/>
                    </a:lnTo>
                    <a:lnTo>
                      <a:pt x="353" y="66"/>
                    </a:lnTo>
                    <a:lnTo>
                      <a:pt x="360" y="66"/>
                    </a:lnTo>
                    <a:lnTo>
                      <a:pt x="364" y="71"/>
                    </a:lnTo>
                    <a:lnTo>
                      <a:pt x="364" y="78"/>
                    </a:lnTo>
                    <a:lnTo>
                      <a:pt x="382" y="105"/>
                    </a:lnTo>
                    <a:lnTo>
                      <a:pt x="389" y="107"/>
                    </a:lnTo>
                    <a:lnTo>
                      <a:pt x="392" y="113"/>
                    </a:lnTo>
                    <a:lnTo>
                      <a:pt x="390" y="119"/>
                    </a:lnTo>
                    <a:lnTo>
                      <a:pt x="402" y="150"/>
                    </a:lnTo>
                    <a:lnTo>
                      <a:pt x="407" y="153"/>
                    </a:lnTo>
                    <a:lnTo>
                      <a:pt x="409" y="160"/>
                    </a:lnTo>
                    <a:lnTo>
                      <a:pt x="405" y="165"/>
                    </a:lnTo>
                    <a:lnTo>
                      <a:pt x="409" y="198"/>
                    </a:lnTo>
                    <a:lnTo>
                      <a:pt x="414" y="203"/>
                    </a:lnTo>
                    <a:lnTo>
                      <a:pt x="414" y="209"/>
                    </a:lnTo>
                    <a:lnTo>
                      <a:pt x="409" y="214"/>
                    </a:lnTo>
                    <a:lnTo>
                      <a:pt x="405" y="247"/>
                    </a:lnTo>
                    <a:lnTo>
                      <a:pt x="409" y="252"/>
                    </a:lnTo>
                    <a:lnTo>
                      <a:pt x="407" y="259"/>
                    </a:lnTo>
                    <a:lnTo>
                      <a:pt x="402" y="262"/>
                    </a:lnTo>
                    <a:lnTo>
                      <a:pt x="390" y="293"/>
                    </a:lnTo>
                    <a:lnTo>
                      <a:pt x="392" y="299"/>
                    </a:lnTo>
                    <a:lnTo>
                      <a:pt x="389" y="305"/>
                    </a:lnTo>
                    <a:lnTo>
                      <a:pt x="382" y="307"/>
                    </a:lnTo>
                    <a:lnTo>
                      <a:pt x="364" y="334"/>
                    </a:lnTo>
                    <a:lnTo>
                      <a:pt x="364" y="341"/>
                    </a:lnTo>
                    <a:lnTo>
                      <a:pt x="360" y="346"/>
                    </a:lnTo>
                    <a:lnTo>
                      <a:pt x="353" y="346"/>
                    </a:lnTo>
                    <a:lnTo>
                      <a:pt x="329" y="368"/>
                    </a:lnTo>
                    <a:lnTo>
                      <a:pt x="327" y="374"/>
                    </a:lnTo>
                    <a:lnTo>
                      <a:pt x="322" y="378"/>
                    </a:lnTo>
                    <a:lnTo>
                      <a:pt x="316" y="377"/>
                    </a:lnTo>
                    <a:lnTo>
                      <a:pt x="286" y="392"/>
                    </a:lnTo>
                    <a:lnTo>
                      <a:pt x="284" y="398"/>
                    </a:lnTo>
                    <a:lnTo>
                      <a:pt x="277" y="400"/>
                    </a:lnTo>
                    <a:lnTo>
                      <a:pt x="272" y="398"/>
                    </a:lnTo>
                    <a:lnTo>
                      <a:pt x="239" y="406"/>
                    </a:lnTo>
                    <a:lnTo>
                      <a:pt x="235" y="411"/>
                    </a:lnTo>
                    <a:lnTo>
                      <a:pt x="229" y="412"/>
                    </a:lnTo>
                    <a:lnTo>
                      <a:pt x="224" y="408"/>
                    </a:lnTo>
                    <a:lnTo>
                      <a:pt x="191" y="408"/>
                    </a:lnTo>
                    <a:lnTo>
                      <a:pt x="186" y="412"/>
                    </a:lnTo>
                    <a:lnTo>
                      <a:pt x="179" y="411"/>
                    </a:lnTo>
                    <a:lnTo>
                      <a:pt x="175" y="406"/>
                    </a:lnTo>
                    <a:lnTo>
                      <a:pt x="143" y="398"/>
                    </a:lnTo>
                    <a:close/>
                  </a:path>
                </a:pathLst>
              </a:custGeom>
              <a:solidFill>
                <a:srgbClr val="FFD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52" name="Freeform 6"/>
              <p:cNvSpPr>
                <a:spLocks/>
              </p:cNvSpPr>
              <p:nvPr userDrawn="1"/>
            </p:nvSpPr>
            <p:spPr bwMode="auto">
              <a:xfrm>
                <a:off x="342" y="295"/>
                <a:ext cx="414" cy="412"/>
              </a:xfrm>
              <a:custGeom>
                <a:avLst/>
                <a:gdLst>
                  <a:gd name="T0" fmla="*/ 137 w 414"/>
                  <a:gd name="T1" fmla="*/ 400 h 412"/>
                  <a:gd name="T2" fmla="*/ 128 w 414"/>
                  <a:gd name="T3" fmla="*/ 392 h 412"/>
                  <a:gd name="T4" fmla="*/ 92 w 414"/>
                  <a:gd name="T5" fmla="*/ 378 h 412"/>
                  <a:gd name="T6" fmla="*/ 86 w 414"/>
                  <a:gd name="T7" fmla="*/ 368 h 412"/>
                  <a:gd name="T8" fmla="*/ 55 w 414"/>
                  <a:gd name="T9" fmla="*/ 346 h 412"/>
                  <a:gd name="T10" fmla="*/ 51 w 414"/>
                  <a:gd name="T11" fmla="*/ 334 h 412"/>
                  <a:gd name="T12" fmla="*/ 26 w 414"/>
                  <a:gd name="T13" fmla="*/ 305 h 412"/>
                  <a:gd name="T14" fmla="*/ 25 w 414"/>
                  <a:gd name="T15" fmla="*/ 293 h 412"/>
                  <a:gd name="T16" fmla="*/ 7 w 414"/>
                  <a:gd name="T17" fmla="*/ 259 h 412"/>
                  <a:gd name="T18" fmla="*/ 9 w 414"/>
                  <a:gd name="T19" fmla="*/ 247 h 412"/>
                  <a:gd name="T20" fmla="*/ 0 w 414"/>
                  <a:gd name="T21" fmla="*/ 209 h 412"/>
                  <a:gd name="T22" fmla="*/ 5 w 414"/>
                  <a:gd name="T23" fmla="*/ 198 h 412"/>
                  <a:gd name="T24" fmla="*/ 6 w 414"/>
                  <a:gd name="T25" fmla="*/ 160 h 412"/>
                  <a:gd name="T26" fmla="*/ 13 w 414"/>
                  <a:gd name="T27" fmla="*/ 150 h 412"/>
                  <a:gd name="T28" fmla="*/ 23 w 414"/>
                  <a:gd name="T29" fmla="*/ 113 h 412"/>
                  <a:gd name="T30" fmla="*/ 32 w 414"/>
                  <a:gd name="T31" fmla="*/ 105 h 412"/>
                  <a:gd name="T32" fmla="*/ 50 w 414"/>
                  <a:gd name="T33" fmla="*/ 71 h 412"/>
                  <a:gd name="T34" fmla="*/ 61 w 414"/>
                  <a:gd name="T35" fmla="*/ 66 h 412"/>
                  <a:gd name="T36" fmla="*/ 87 w 414"/>
                  <a:gd name="T37" fmla="*/ 38 h 412"/>
                  <a:gd name="T38" fmla="*/ 99 w 414"/>
                  <a:gd name="T39" fmla="*/ 35 h 412"/>
                  <a:gd name="T40" fmla="*/ 131 w 414"/>
                  <a:gd name="T41" fmla="*/ 14 h 412"/>
                  <a:gd name="T42" fmla="*/ 143 w 414"/>
                  <a:gd name="T43" fmla="*/ 14 h 412"/>
                  <a:gd name="T44" fmla="*/ 179 w 414"/>
                  <a:gd name="T45" fmla="*/ 1 h 412"/>
                  <a:gd name="T46" fmla="*/ 191 w 414"/>
                  <a:gd name="T47" fmla="*/ 4 h 412"/>
                  <a:gd name="T48" fmla="*/ 229 w 414"/>
                  <a:gd name="T49" fmla="*/ 0 h 412"/>
                  <a:gd name="T50" fmla="*/ 239 w 414"/>
                  <a:gd name="T51" fmla="*/ 6 h 412"/>
                  <a:gd name="T52" fmla="*/ 277 w 414"/>
                  <a:gd name="T53" fmla="*/ 11 h 412"/>
                  <a:gd name="T54" fmla="*/ 286 w 414"/>
                  <a:gd name="T55" fmla="*/ 19 h 412"/>
                  <a:gd name="T56" fmla="*/ 322 w 414"/>
                  <a:gd name="T57" fmla="*/ 34 h 412"/>
                  <a:gd name="T58" fmla="*/ 329 w 414"/>
                  <a:gd name="T59" fmla="*/ 44 h 412"/>
                  <a:gd name="T60" fmla="*/ 360 w 414"/>
                  <a:gd name="T61" fmla="*/ 66 h 412"/>
                  <a:gd name="T62" fmla="*/ 364 w 414"/>
                  <a:gd name="T63" fmla="*/ 78 h 412"/>
                  <a:gd name="T64" fmla="*/ 389 w 414"/>
                  <a:gd name="T65" fmla="*/ 107 h 412"/>
                  <a:gd name="T66" fmla="*/ 390 w 414"/>
                  <a:gd name="T67" fmla="*/ 119 h 412"/>
                  <a:gd name="T68" fmla="*/ 407 w 414"/>
                  <a:gd name="T69" fmla="*/ 153 h 412"/>
                  <a:gd name="T70" fmla="*/ 405 w 414"/>
                  <a:gd name="T71" fmla="*/ 165 h 412"/>
                  <a:gd name="T72" fmla="*/ 414 w 414"/>
                  <a:gd name="T73" fmla="*/ 203 h 412"/>
                  <a:gd name="T74" fmla="*/ 409 w 414"/>
                  <a:gd name="T75" fmla="*/ 214 h 412"/>
                  <a:gd name="T76" fmla="*/ 409 w 414"/>
                  <a:gd name="T77" fmla="*/ 252 h 412"/>
                  <a:gd name="T78" fmla="*/ 402 w 414"/>
                  <a:gd name="T79" fmla="*/ 262 h 412"/>
                  <a:gd name="T80" fmla="*/ 392 w 414"/>
                  <a:gd name="T81" fmla="*/ 299 h 412"/>
                  <a:gd name="T82" fmla="*/ 382 w 414"/>
                  <a:gd name="T83" fmla="*/ 307 h 412"/>
                  <a:gd name="T84" fmla="*/ 364 w 414"/>
                  <a:gd name="T85" fmla="*/ 341 h 412"/>
                  <a:gd name="T86" fmla="*/ 353 w 414"/>
                  <a:gd name="T87" fmla="*/ 346 h 412"/>
                  <a:gd name="T88" fmla="*/ 327 w 414"/>
                  <a:gd name="T89" fmla="*/ 374 h 412"/>
                  <a:gd name="T90" fmla="*/ 316 w 414"/>
                  <a:gd name="T91" fmla="*/ 377 h 412"/>
                  <a:gd name="T92" fmla="*/ 284 w 414"/>
                  <a:gd name="T93" fmla="*/ 398 h 412"/>
                  <a:gd name="T94" fmla="*/ 272 w 414"/>
                  <a:gd name="T95" fmla="*/ 398 h 412"/>
                  <a:gd name="T96" fmla="*/ 235 w 414"/>
                  <a:gd name="T97" fmla="*/ 411 h 412"/>
                  <a:gd name="T98" fmla="*/ 224 w 414"/>
                  <a:gd name="T99" fmla="*/ 408 h 412"/>
                  <a:gd name="T100" fmla="*/ 186 w 414"/>
                  <a:gd name="T101" fmla="*/ 412 h 412"/>
                  <a:gd name="T102" fmla="*/ 175 w 414"/>
                  <a:gd name="T103" fmla="*/ 406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14" h="412">
                    <a:moveTo>
                      <a:pt x="143" y="398"/>
                    </a:moveTo>
                    <a:lnTo>
                      <a:pt x="137" y="400"/>
                    </a:lnTo>
                    <a:lnTo>
                      <a:pt x="131" y="398"/>
                    </a:lnTo>
                    <a:lnTo>
                      <a:pt x="128" y="392"/>
                    </a:lnTo>
                    <a:lnTo>
                      <a:pt x="99" y="377"/>
                    </a:lnTo>
                    <a:lnTo>
                      <a:pt x="92" y="378"/>
                    </a:lnTo>
                    <a:lnTo>
                      <a:pt x="87" y="374"/>
                    </a:lnTo>
                    <a:lnTo>
                      <a:pt x="86" y="368"/>
                    </a:lnTo>
                    <a:lnTo>
                      <a:pt x="61" y="346"/>
                    </a:lnTo>
                    <a:lnTo>
                      <a:pt x="55" y="346"/>
                    </a:lnTo>
                    <a:lnTo>
                      <a:pt x="50" y="341"/>
                    </a:lnTo>
                    <a:lnTo>
                      <a:pt x="51" y="334"/>
                    </a:lnTo>
                    <a:lnTo>
                      <a:pt x="32" y="307"/>
                    </a:lnTo>
                    <a:lnTo>
                      <a:pt x="26" y="305"/>
                    </a:lnTo>
                    <a:lnTo>
                      <a:pt x="23" y="299"/>
                    </a:lnTo>
                    <a:lnTo>
                      <a:pt x="25" y="293"/>
                    </a:lnTo>
                    <a:lnTo>
                      <a:pt x="13" y="262"/>
                    </a:lnTo>
                    <a:lnTo>
                      <a:pt x="7" y="259"/>
                    </a:lnTo>
                    <a:lnTo>
                      <a:pt x="6" y="252"/>
                    </a:lnTo>
                    <a:lnTo>
                      <a:pt x="9" y="247"/>
                    </a:lnTo>
                    <a:lnTo>
                      <a:pt x="5" y="214"/>
                    </a:lnTo>
                    <a:lnTo>
                      <a:pt x="0" y="209"/>
                    </a:lnTo>
                    <a:lnTo>
                      <a:pt x="0" y="203"/>
                    </a:lnTo>
                    <a:lnTo>
                      <a:pt x="5" y="198"/>
                    </a:lnTo>
                    <a:lnTo>
                      <a:pt x="9" y="165"/>
                    </a:lnTo>
                    <a:lnTo>
                      <a:pt x="6" y="160"/>
                    </a:lnTo>
                    <a:lnTo>
                      <a:pt x="7" y="153"/>
                    </a:lnTo>
                    <a:lnTo>
                      <a:pt x="13" y="150"/>
                    </a:lnTo>
                    <a:lnTo>
                      <a:pt x="25" y="119"/>
                    </a:lnTo>
                    <a:lnTo>
                      <a:pt x="23" y="113"/>
                    </a:lnTo>
                    <a:lnTo>
                      <a:pt x="26" y="107"/>
                    </a:lnTo>
                    <a:lnTo>
                      <a:pt x="32" y="105"/>
                    </a:lnTo>
                    <a:lnTo>
                      <a:pt x="51" y="78"/>
                    </a:lnTo>
                    <a:lnTo>
                      <a:pt x="50" y="71"/>
                    </a:lnTo>
                    <a:lnTo>
                      <a:pt x="55" y="66"/>
                    </a:lnTo>
                    <a:lnTo>
                      <a:pt x="61" y="66"/>
                    </a:lnTo>
                    <a:lnTo>
                      <a:pt x="86" y="44"/>
                    </a:lnTo>
                    <a:lnTo>
                      <a:pt x="87" y="38"/>
                    </a:lnTo>
                    <a:lnTo>
                      <a:pt x="92" y="34"/>
                    </a:lnTo>
                    <a:lnTo>
                      <a:pt x="99" y="35"/>
                    </a:lnTo>
                    <a:lnTo>
                      <a:pt x="128" y="19"/>
                    </a:lnTo>
                    <a:lnTo>
                      <a:pt x="131" y="14"/>
                    </a:lnTo>
                    <a:lnTo>
                      <a:pt x="137" y="11"/>
                    </a:lnTo>
                    <a:lnTo>
                      <a:pt x="143" y="14"/>
                    </a:lnTo>
                    <a:lnTo>
                      <a:pt x="175" y="6"/>
                    </a:lnTo>
                    <a:lnTo>
                      <a:pt x="179" y="1"/>
                    </a:lnTo>
                    <a:lnTo>
                      <a:pt x="186" y="0"/>
                    </a:lnTo>
                    <a:lnTo>
                      <a:pt x="191" y="4"/>
                    </a:lnTo>
                    <a:lnTo>
                      <a:pt x="224" y="4"/>
                    </a:lnTo>
                    <a:lnTo>
                      <a:pt x="229" y="0"/>
                    </a:lnTo>
                    <a:lnTo>
                      <a:pt x="235" y="1"/>
                    </a:lnTo>
                    <a:lnTo>
                      <a:pt x="239" y="6"/>
                    </a:lnTo>
                    <a:lnTo>
                      <a:pt x="272" y="14"/>
                    </a:lnTo>
                    <a:lnTo>
                      <a:pt x="277" y="11"/>
                    </a:lnTo>
                    <a:lnTo>
                      <a:pt x="284" y="14"/>
                    </a:lnTo>
                    <a:lnTo>
                      <a:pt x="286" y="19"/>
                    </a:lnTo>
                    <a:lnTo>
                      <a:pt x="316" y="35"/>
                    </a:lnTo>
                    <a:lnTo>
                      <a:pt x="322" y="34"/>
                    </a:lnTo>
                    <a:lnTo>
                      <a:pt x="327" y="38"/>
                    </a:lnTo>
                    <a:lnTo>
                      <a:pt x="329" y="44"/>
                    </a:lnTo>
                    <a:lnTo>
                      <a:pt x="353" y="66"/>
                    </a:lnTo>
                    <a:lnTo>
                      <a:pt x="360" y="66"/>
                    </a:lnTo>
                    <a:lnTo>
                      <a:pt x="364" y="71"/>
                    </a:lnTo>
                    <a:lnTo>
                      <a:pt x="364" y="78"/>
                    </a:lnTo>
                    <a:lnTo>
                      <a:pt x="382" y="105"/>
                    </a:lnTo>
                    <a:lnTo>
                      <a:pt x="389" y="107"/>
                    </a:lnTo>
                    <a:lnTo>
                      <a:pt x="392" y="113"/>
                    </a:lnTo>
                    <a:lnTo>
                      <a:pt x="390" y="119"/>
                    </a:lnTo>
                    <a:lnTo>
                      <a:pt x="402" y="150"/>
                    </a:lnTo>
                    <a:lnTo>
                      <a:pt x="407" y="153"/>
                    </a:lnTo>
                    <a:lnTo>
                      <a:pt x="409" y="160"/>
                    </a:lnTo>
                    <a:lnTo>
                      <a:pt x="405" y="165"/>
                    </a:lnTo>
                    <a:lnTo>
                      <a:pt x="409" y="198"/>
                    </a:lnTo>
                    <a:lnTo>
                      <a:pt x="414" y="203"/>
                    </a:lnTo>
                    <a:lnTo>
                      <a:pt x="414" y="209"/>
                    </a:lnTo>
                    <a:lnTo>
                      <a:pt x="409" y="214"/>
                    </a:lnTo>
                    <a:lnTo>
                      <a:pt x="405" y="247"/>
                    </a:lnTo>
                    <a:lnTo>
                      <a:pt x="409" y="252"/>
                    </a:lnTo>
                    <a:lnTo>
                      <a:pt x="407" y="259"/>
                    </a:lnTo>
                    <a:lnTo>
                      <a:pt x="402" y="262"/>
                    </a:lnTo>
                    <a:lnTo>
                      <a:pt x="390" y="293"/>
                    </a:lnTo>
                    <a:lnTo>
                      <a:pt x="392" y="299"/>
                    </a:lnTo>
                    <a:lnTo>
                      <a:pt x="389" y="305"/>
                    </a:lnTo>
                    <a:lnTo>
                      <a:pt x="382" y="307"/>
                    </a:lnTo>
                    <a:lnTo>
                      <a:pt x="364" y="334"/>
                    </a:lnTo>
                    <a:lnTo>
                      <a:pt x="364" y="341"/>
                    </a:lnTo>
                    <a:lnTo>
                      <a:pt x="360" y="346"/>
                    </a:lnTo>
                    <a:lnTo>
                      <a:pt x="353" y="346"/>
                    </a:lnTo>
                    <a:lnTo>
                      <a:pt x="329" y="368"/>
                    </a:lnTo>
                    <a:lnTo>
                      <a:pt x="327" y="374"/>
                    </a:lnTo>
                    <a:lnTo>
                      <a:pt x="322" y="378"/>
                    </a:lnTo>
                    <a:lnTo>
                      <a:pt x="316" y="377"/>
                    </a:lnTo>
                    <a:lnTo>
                      <a:pt x="286" y="392"/>
                    </a:lnTo>
                    <a:lnTo>
                      <a:pt x="284" y="398"/>
                    </a:lnTo>
                    <a:lnTo>
                      <a:pt x="277" y="400"/>
                    </a:lnTo>
                    <a:lnTo>
                      <a:pt x="272" y="398"/>
                    </a:lnTo>
                    <a:lnTo>
                      <a:pt x="239" y="406"/>
                    </a:lnTo>
                    <a:lnTo>
                      <a:pt x="235" y="411"/>
                    </a:lnTo>
                    <a:lnTo>
                      <a:pt x="229" y="412"/>
                    </a:lnTo>
                    <a:lnTo>
                      <a:pt x="224" y="408"/>
                    </a:lnTo>
                    <a:lnTo>
                      <a:pt x="191" y="408"/>
                    </a:lnTo>
                    <a:lnTo>
                      <a:pt x="186" y="412"/>
                    </a:lnTo>
                    <a:lnTo>
                      <a:pt x="179" y="411"/>
                    </a:lnTo>
                    <a:lnTo>
                      <a:pt x="175" y="40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53" name="Freeform 7"/>
              <p:cNvSpPr>
                <a:spLocks/>
              </p:cNvSpPr>
              <p:nvPr userDrawn="1"/>
            </p:nvSpPr>
            <p:spPr bwMode="auto">
              <a:xfrm>
                <a:off x="582" y="299"/>
                <a:ext cx="27" cy="32"/>
              </a:xfrm>
              <a:custGeom>
                <a:avLst/>
                <a:gdLst>
                  <a:gd name="T0" fmla="*/ 16 w 136"/>
                  <a:gd name="T1" fmla="*/ 111 h 163"/>
                  <a:gd name="T2" fmla="*/ 48 w 136"/>
                  <a:gd name="T3" fmla="*/ 125 h 163"/>
                  <a:gd name="T4" fmla="*/ 75 w 136"/>
                  <a:gd name="T5" fmla="*/ 115 h 163"/>
                  <a:gd name="T6" fmla="*/ 46 w 136"/>
                  <a:gd name="T7" fmla="*/ 87 h 163"/>
                  <a:gd name="T8" fmla="*/ 23 w 136"/>
                  <a:gd name="T9" fmla="*/ 37 h 163"/>
                  <a:gd name="T10" fmla="*/ 92 w 136"/>
                  <a:gd name="T11" fmla="*/ 6 h 163"/>
                  <a:gd name="T12" fmla="*/ 136 w 136"/>
                  <a:gd name="T13" fmla="*/ 27 h 163"/>
                  <a:gd name="T14" fmla="*/ 119 w 136"/>
                  <a:gd name="T15" fmla="*/ 51 h 163"/>
                  <a:gd name="T16" fmla="*/ 90 w 136"/>
                  <a:gd name="T17" fmla="*/ 37 h 163"/>
                  <a:gd name="T18" fmla="*/ 61 w 136"/>
                  <a:gd name="T19" fmla="*/ 47 h 163"/>
                  <a:gd name="T20" fmla="*/ 79 w 136"/>
                  <a:gd name="T21" fmla="*/ 66 h 163"/>
                  <a:gd name="T22" fmla="*/ 115 w 136"/>
                  <a:gd name="T23" fmla="*/ 121 h 163"/>
                  <a:gd name="T24" fmla="*/ 42 w 136"/>
                  <a:gd name="T25" fmla="*/ 156 h 163"/>
                  <a:gd name="T26" fmla="*/ 0 w 136"/>
                  <a:gd name="T27" fmla="*/ 136 h 163"/>
                  <a:gd name="T28" fmla="*/ 16 w 136"/>
                  <a:gd name="T29" fmla="*/ 111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6" h="163">
                    <a:moveTo>
                      <a:pt x="16" y="111"/>
                    </a:moveTo>
                    <a:cubicBezTo>
                      <a:pt x="24" y="116"/>
                      <a:pt x="37" y="123"/>
                      <a:pt x="48" y="125"/>
                    </a:cubicBezTo>
                    <a:cubicBezTo>
                      <a:pt x="59" y="128"/>
                      <a:pt x="72" y="129"/>
                      <a:pt x="75" y="115"/>
                    </a:cubicBezTo>
                    <a:cubicBezTo>
                      <a:pt x="79" y="102"/>
                      <a:pt x="62" y="96"/>
                      <a:pt x="46" y="87"/>
                    </a:cubicBezTo>
                    <a:cubicBezTo>
                      <a:pt x="31" y="78"/>
                      <a:pt x="16" y="65"/>
                      <a:pt x="23" y="37"/>
                    </a:cubicBezTo>
                    <a:cubicBezTo>
                      <a:pt x="30" y="6"/>
                      <a:pt x="65" y="0"/>
                      <a:pt x="92" y="6"/>
                    </a:cubicBezTo>
                    <a:cubicBezTo>
                      <a:pt x="108" y="10"/>
                      <a:pt x="122" y="18"/>
                      <a:pt x="136" y="27"/>
                    </a:cubicBezTo>
                    <a:cubicBezTo>
                      <a:pt x="119" y="51"/>
                      <a:pt x="119" y="51"/>
                      <a:pt x="119" y="51"/>
                    </a:cubicBezTo>
                    <a:cubicBezTo>
                      <a:pt x="110" y="45"/>
                      <a:pt x="97" y="39"/>
                      <a:pt x="90" y="37"/>
                    </a:cubicBezTo>
                    <a:cubicBezTo>
                      <a:pt x="72" y="33"/>
                      <a:pt x="64" y="38"/>
                      <a:pt x="61" y="47"/>
                    </a:cubicBezTo>
                    <a:cubicBezTo>
                      <a:pt x="60" y="53"/>
                      <a:pt x="63" y="59"/>
                      <a:pt x="79" y="66"/>
                    </a:cubicBezTo>
                    <a:cubicBezTo>
                      <a:pt x="113" y="84"/>
                      <a:pt x="120" y="101"/>
                      <a:pt x="115" y="121"/>
                    </a:cubicBezTo>
                    <a:cubicBezTo>
                      <a:pt x="106" y="157"/>
                      <a:pt x="74" y="163"/>
                      <a:pt x="42" y="156"/>
                    </a:cubicBezTo>
                    <a:cubicBezTo>
                      <a:pt x="27" y="152"/>
                      <a:pt x="13" y="145"/>
                      <a:pt x="0" y="136"/>
                    </a:cubicBezTo>
                    <a:lnTo>
                      <a:pt x="16" y="111"/>
                    </a:ln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54" name="Freeform 8"/>
              <p:cNvSpPr>
                <a:spLocks noEditPoints="1"/>
              </p:cNvSpPr>
              <p:nvPr userDrawn="1"/>
            </p:nvSpPr>
            <p:spPr bwMode="auto">
              <a:xfrm>
                <a:off x="620" y="312"/>
                <a:ext cx="37" cy="37"/>
              </a:xfrm>
              <a:custGeom>
                <a:avLst/>
                <a:gdLst>
                  <a:gd name="T0" fmla="*/ 127 w 182"/>
                  <a:gd name="T1" fmla="*/ 24 h 186"/>
                  <a:gd name="T2" fmla="*/ 162 w 182"/>
                  <a:gd name="T3" fmla="*/ 130 h 186"/>
                  <a:gd name="T4" fmla="*/ 54 w 182"/>
                  <a:gd name="T5" fmla="*/ 163 h 186"/>
                  <a:gd name="T6" fmla="*/ 20 w 182"/>
                  <a:gd name="T7" fmla="*/ 56 h 186"/>
                  <a:gd name="T8" fmla="*/ 127 w 182"/>
                  <a:gd name="T9" fmla="*/ 24 h 186"/>
                  <a:gd name="T10" fmla="*/ 69 w 182"/>
                  <a:gd name="T11" fmla="*/ 135 h 186"/>
                  <a:gd name="T12" fmla="*/ 126 w 182"/>
                  <a:gd name="T13" fmla="*/ 112 h 186"/>
                  <a:gd name="T14" fmla="*/ 113 w 182"/>
                  <a:gd name="T15" fmla="*/ 51 h 186"/>
                  <a:gd name="T16" fmla="*/ 55 w 182"/>
                  <a:gd name="T17" fmla="*/ 75 h 186"/>
                  <a:gd name="T18" fmla="*/ 69 w 182"/>
                  <a:gd name="T19" fmla="*/ 135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2" h="186">
                    <a:moveTo>
                      <a:pt x="127" y="24"/>
                    </a:moveTo>
                    <a:cubicBezTo>
                      <a:pt x="172" y="47"/>
                      <a:pt x="182" y="92"/>
                      <a:pt x="162" y="130"/>
                    </a:cubicBezTo>
                    <a:cubicBezTo>
                      <a:pt x="142" y="169"/>
                      <a:pt x="99" y="186"/>
                      <a:pt x="54" y="163"/>
                    </a:cubicBezTo>
                    <a:cubicBezTo>
                      <a:pt x="10" y="139"/>
                      <a:pt x="0" y="94"/>
                      <a:pt x="20" y="56"/>
                    </a:cubicBezTo>
                    <a:cubicBezTo>
                      <a:pt x="40" y="18"/>
                      <a:pt x="83" y="0"/>
                      <a:pt x="127" y="24"/>
                    </a:cubicBezTo>
                    <a:close/>
                    <a:moveTo>
                      <a:pt x="69" y="135"/>
                    </a:moveTo>
                    <a:cubicBezTo>
                      <a:pt x="88" y="146"/>
                      <a:pt x="111" y="141"/>
                      <a:pt x="126" y="112"/>
                    </a:cubicBezTo>
                    <a:cubicBezTo>
                      <a:pt x="141" y="83"/>
                      <a:pt x="133" y="61"/>
                      <a:pt x="113" y="51"/>
                    </a:cubicBezTo>
                    <a:cubicBezTo>
                      <a:pt x="93" y="41"/>
                      <a:pt x="70" y="46"/>
                      <a:pt x="55" y="75"/>
                    </a:cubicBezTo>
                    <a:cubicBezTo>
                      <a:pt x="40" y="103"/>
                      <a:pt x="49" y="125"/>
                      <a:pt x="69" y="1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55" name="Freeform 9"/>
              <p:cNvSpPr>
                <a:spLocks/>
              </p:cNvSpPr>
              <p:nvPr userDrawn="1"/>
            </p:nvSpPr>
            <p:spPr bwMode="auto">
              <a:xfrm>
                <a:off x="661" y="339"/>
                <a:ext cx="25" cy="37"/>
              </a:xfrm>
              <a:custGeom>
                <a:avLst/>
                <a:gdLst>
                  <a:gd name="T0" fmla="*/ 96 w 127"/>
                  <a:gd name="T1" fmla="*/ 0 h 183"/>
                  <a:gd name="T2" fmla="*/ 0 w 127"/>
                  <a:gd name="T3" fmla="*/ 118 h 183"/>
                  <a:gd name="T4" fmla="*/ 72 w 127"/>
                  <a:gd name="T5" fmla="*/ 183 h 183"/>
                  <a:gd name="T6" fmla="*/ 95 w 127"/>
                  <a:gd name="T7" fmla="*/ 160 h 183"/>
                  <a:gd name="T8" fmla="*/ 48 w 127"/>
                  <a:gd name="T9" fmla="*/ 116 h 183"/>
                  <a:gd name="T10" fmla="*/ 127 w 127"/>
                  <a:gd name="T11" fmla="*/ 26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7" h="183">
                    <a:moveTo>
                      <a:pt x="96" y="0"/>
                    </a:moveTo>
                    <a:cubicBezTo>
                      <a:pt x="0" y="118"/>
                      <a:pt x="0" y="118"/>
                      <a:pt x="0" y="118"/>
                    </a:cubicBezTo>
                    <a:cubicBezTo>
                      <a:pt x="25" y="138"/>
                      <a:pt x="49" y="160"/>
                      <a:pt x="72" y="183"/>
                    </a:cubicBezTo>
                    <a:cubicBezTo>
                      <a:pt x="95" y="160"/>
                      <a:pt x="95" y="160"/>
                      <a:pt x="95" y="160"/>
                    </a:cubicBezTo>
                    <a:cubicBezTo>
                      <a:pt x="80" y="145"/>
                      <a:pt x="64" y="130"/>
                      <a:pt x="48" y="116"/>
                    </a:cubicBezTo>
                    <a:cubicBezTo>
                      <a:pt x="127" y="26"/>
                      <a:pt x="127" y="26"/>
                      <a:pt x="127" y="26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56" name="Freeform 10"/>
              <p:cNvSpPr>
                <a:spLocks/>
              </p:cNvSpPr>
              <p:nvPr userDrawn="1"/>
            </p:nvSpPr>
            <p:spPr bwMode="auto">
              <a:xfrm>
                <a:off x="661" y="339"/>
                <a:ext cx="25" cy="37"/>
              </a:xfrm>
              <a:custGeom>
                <a:avLst/>
                <a:gdLst>
                  <a:gd name="T0" fmla="*/ 96 w 127"/>
                  <a:gd name="T1" fmla="*/ 0 h 183"/>
                  <a:gd name="T2" fmla="*/ 0 w 127"/>
                  <a:gd name="T3" fmla="*/ 118 h 183"/>
                  <a:gd name="T4" fmla="*/ 72 w 127"/>
                  <a:gd name="T5" fmla="*/ 183 h 183"/>
                  <a:gd name="T6" fmla="*/ 95 w 127"/>
                  <a:gd name="T7" fmla="*/ 160 h 183"/>
                  <a:gd name="T8" fmla="*/ 48 w 127"/>
                  <a:gd name="T9" fmla="*/ 116 h 183"/>
                  <a:gd name="T10" fmla="*/ 127 w 127"/>
                  <a:gd name="T11" fmla="*/ 26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7" h="183">
                    <a:moveTo>
                      <a:pt x="96" y="0"/>
                    </a:moveTo>
                    <a:cubicBezTo>
                      <a:pt x="0" y="118"/>
                      <a:pt x="0" y="118"/>
                      <a:pt x="0" y="118"/>
                    </a:cubicBezTo>
                    <a:cubicBezTo>
                      <a:pt x="25" y="138"/>
                      <a:pt x="49" y="160"/>
                      <a:pt x="72" y="183"/>
                    </a:cubicBezTo>
                    <a:cubicBezTo>
                      <a:pt x="95" y="160"/>
                      <a:pt x="95" y="160"/>
                      <a:pt x="95" y="160"/>
                    </a:cubicBezTo>
                    <a:cubicBezTo>
                      <a:pt x="80" y="145"/>
                      <a:pt x="64" y="130"/>
                      <a:pt x="48" y="116"/>
                    </a:cubicBezTo>
                    <a:cubicBezTo>
                      <a:pt x="127" y="26"/>
                      <a:pt x="127" y="26"/>
                      <a:pt x="127" y="26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57" name="Freeform 11"/>
              <p:cNvSpPr>
                <a:spLocks/>
              </p:cNvSpPr>
              <p:nvPr userDrawn="1"/>
            </p:nvSpPr>
            <p:spPr bwMode="auto">
              <a:xfrm>
                <a:off x="714" y="423"/>
                <a:ext cx="31" cy="18"/>
              </a:xfrm>
              <a:custGeom>
                <a:avLst/>
                <a:gdLst>
                  <a:gd name="T0" fmla="*/ 157 w 157"/>
                  <a:gd name="T1" fmla="*/ 38 h 89"/>
                  <a:gd name="T2" fmla="*/ 12 w 157"/>
                  <a:gd name="T3" fmla="*/ 89 h 89"/>
                  <a:gd name="T4" fmla="*/ 0 w 157"/>
                  <a:gd name="T5" fmla="*/ 56 h 89"/>
                  <a:gd name="T6" fmla="*/ 142 w 157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7" h="89">
                    <a:moveTo>
                      <a:pt x="157" y="38"/>
                    </a:moveTo>
                    <a:cubicBezTo>
                      <a:pt x="12" y="89"/>
                      <a:pt x="12" y="89"/>
                      <a:pt x="12" y="89"/>
                    </a:cubicBezTo>
                    <a:cubicBezTo>
                      <a:pt x="9" y="79"/>
                      <a:pt x="4" y="67"/>
                      <a:pt x="0" y="56"/>
                    </a:cubicBezTo>
                    <a:cubicBezTo>
                      <a:pt x="142" y="0"/>
                      <a:pt x="142" y="0"/>
                      <a:pt x="142" y="0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58" name="Freeform 12"/>
              <p:cNvSpPr>
                <a:spLocks/>
              </p:cNvSpPr>
              <p:nvPr userDrawn="1"/>
            </p:nvSpPr>
            <p:spPr bwMode="auto">
              <a:xfrm>
                <a:off x="714" y="423"/>
                <a:ext cx="31" cy="18"/>
              </a:xfrm>
              <a:custGeom>
                <a:avLst/>
                <a:gdLst>
                  <a:gd name="T0" fmla="*/ 157 w 157"/>
                  <a:gd name="T1" fmla="*/ 38 h 89"/>
                  <a:gd name="T2" fmla="*/ 12 w 157"/>
                  <a:gd name="T3" fmla="*/ 89 h 89"/>
                  <a:gd name="T4" fmla="*/ 0 w 157"/>
                  <a:gd name="T5" fmla="*/ 56 h 89"/>
                  <a:gd name="T6" fmla="*/ 142 w 157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7" h="89">
                    <a:moveTo>
                      <a:pt x="157" y="38"/>
                    </a:moveTo>
                    <a:cubicBezTo>
                      <a:pt x="12" y="89"/>
                      <a:pt x="12" y="89"/>
                      <a:pt x="12" y="89"/>
                    </a:cubicBezTo>
                    <a:cubicBezTo>
                      <a:pt x="9" y="79"/>
                      <a:pt x="4" y="67"/>
                      <a:pt x="0" y="56"/>
                    </a:cubicBezTo>
                    <a:cubicBezTo>
                      <a:pt x="142" y="0"/>
                      <a:pt x="142" y="0"/>
                      <a:pt x="142" y="0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59" name="Freeform 13"/>
              <p:cNvSpPr>
                <a:spLocks/>
              </p:cNvSpPr>
              <p:nvPr userDrawn="1"/>
            </p:nvSpPr>
            <p:spPr bwMode="auto">
              <a:xfrm>
                <a:off x="725" y="461"/>
                <a:ext cx="32" cy="31"/>
              </a:xfrm>
              <a:custGeom>
                <a:avLst/>
                <a:gdLst>
                  <a:gd name="T0" fmla="*/ 158 w 161"/>
                  <a:gd name="T1" fmla="*/ 114 h 153"/>
                  <a:gd name="T2" fmla="*/ 41 w 161"/>
                  <a:gd name="T3" fmla="*/ 90 h 153"/>
                  <a:gd name="T4" fmla="*/ 41 w 161"/>
                  <a:gd name="T5" fmla="*/ 90 h 153"/>
                  <a:gd name="T6" fmla="*/ 150 w 161"/>
                  <a:gd name="T7" fmla="*/ 40 h 153"/>
                  <a:gd name="T8" fmla="*/ 143 w 161"/>
                  <a:gd name="T9" fmla="*/ 0 h 153"/>
                  <a:gd name="T10" fmla="*/ 0 w 161"/>
                  <a:gd name="T11" fmla="*/ 75 h 153"/>
                  <a:gd name="T12" fmla="*/ 5 w 161"/>
                  <a:gd name="T13" fmla="*/ 116 h 153"/>
                  <a:gd name="T14" fmla="*/ 161 w 161"/>
                  <a:gd name="T15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1" h="153">
                    <a:moveTo>
                      <a:pt x="158" y="114"/>
                    </a:moveTo>
                    <a:cubicBezTo>
                      <a:pt x="41" y="90"/>
                      <a:pt x="41" y="90"/>
                      <a:pt x="41" y="90"/>
                    </a:cubicBezTo>
                    <a:cubicBezTo>
                      <a:pt x="41" y="90"/>
                      <a:pt x="41" y="90"/>
                      <a:pt x="41" y="90"/>
                    </a:cubicBezTo>
                    <a:cubicBezTo>
                      <a:pt x="150" y="40"/>
                      <a:pt x="150" y="40"/>
                      <a:pt x="150" y="4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2" y="89"/>
                      <a:pt x="4" y="102"/>
                      <a:pt x="5" y="116"/>
                    </a:cubicBezTo>
                    <a:cubicBezTo>
                      <a:pt x="161" y="153"/>
                      <a:pt x="161" y="153"/>
                      <a:pt x="161" y="153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60" name="Freeform 14"/>
              <p:cNvSpPr>
                <a:spLocks/>
              </p:cNvSpPr>
              <p:nvPr userDrawn="1"/>
            </p:nvSpPr>
            <p:spPr bwMode="auto">
              <a:xfrm>
                <a:off x="725" y="461"/>
                <a:ext cx="32" cy="31"/>
              </a:xfrm>
              <a:custGeom>
                <a:avLst/>
                <a:gdLst>
                  <a:gd name="T0" fmla="*/ 158 w 161"/>
                  <a:gd name="T1" fmla="*/ 114 h 153"/>
                  <a:gd name="T2" fmla="*/ 41 w 161"/>
                  <a:gd name="T3" fmla="*/ 90 h 153"/>
                  <a:gd name="T4" fmla="*/ 41 w 161"/>
                  <a:gd name="T5" fmla="*/ 90 h 153"/>
                  <a:gd name="T6" fmla="*/ 150 w 161"/>
                  <a:gd name="T7" fmla="*/ 40 h 153"/>
                  <a:gd name="T8" fmla="*/ 143 w 161"/>
                  <a:gd name="T9" fmla="*/ 0 h 153"/>
                  <a:gd name="T10" fmla="*/ 0 w 161"/>
                  <a:gd name="T11" fmla="*/ 75 h 153"/>
                  <a:gd name="T12" fmla="*/ 5 w 161"/>
                  <a:gd name="T13" fmla="*/ 116 h 153"/>
                  <a:gd name="T14" fmla="*/ 161 w 161"/>
                  <a:gd name="T15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1" h="153">
                    <a:moveTo>
                      <a:pt x="158" y="114"/>
                    </a:moveTo>
                    <a:cubicBezTo>
                      <a:pt x="41" y="90"/>
                      <a:pt x="41" y="90"/>
                      <a:pt x="41" y="90"/>
                    </a:cubicBezTo>
                    <a:cubicBezTo>
                      <a:pt x="41" y="90"/>
                      <a:pt x="41" y="90"/>
                      <a:pt x="41" y="90"/>
                    </a:cubicBezTo>
                    <a:cubicBezTo>
                      <a:pt x="150" y="40"/>
                      <a:pt x="150" y="40"/>
                      <a:pt x="150" y="4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2" y="89"/>
                      <a:pt x="4" y="102"/>
                      <a:pt x="5" y="116"/>
                    </a:cubicBezTo>
                    <a:cubicBezTo>
                      <a:pt x="161" y="153"/>
                      <a:pt x="161" y="153"/>
                      <a:pt x="161" y="153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61" name="Freeform 15"/>
              <p:cNvSpPr>
                <a:spLocks/>
              </p:cNvSpPr>
              <p:nvPr userDrawn="1"/>
            </p:nvSpPr>
            <p:spPr bwMode="auto">
              <a:xfrm>
                <a:off x="723" y="512"/>
                <a:ext cx="33" cy="25"/>
              </a:xfrm>
              <a:custGeom>
                <a:avLst/>
                <a:gdLst>
                  <a:gd name="T0" fmla="*/ 46 w 162"/>
                  <a:gd name="T1" fmla="*/ 13 h 122"/>
                  <a:gd name="T2" fmla="*/ 35 w 162"/>
                  <a:gd name="T3" fmla="*/ 46 h 122"/>
                  <a:gd name="T4" fmla="*/ 48 w 162"/>
                  <a:gd name="T5" fmla="*/ 72 h 122"/>
                  <a:gd name="T6" fmla="*/ 72 w 162"/>
                  <a:gd name="T7" fmla="*/ 40 h 122"/>
                  <a:gd name="T8" fmla="*/ 119 w 162"/>
                  <a:gd name="T9" fmla="*/ 11 h 122"/>
                  <a:gd name="T10" fmla="*/ 158 w 162"/>
                  <a:gd name="T11" fmla="*/ 76 h 122"/>
                  <a:gd name="T12" fmla="*/ 143 w 162"/>
                  <a:gd name="T13" fmla="*/ 122 h 122"/>
                  <a:gd name="T14" fmla="*/ 117 w 162"/>
                  <a:gd name="T15" fmla="*/ 108 h 122"/>
                  <a:gd name="T16" fmla="*/ 127 w 162"/>
                  <a:gd name="T17" fmla="*/ 77 h 122"/>
                  <a:gd name="T18" fmla="*/ 114 w 162"/>
                  <a:gd name="T19" fmla="*/ 50 h 122"/>
                  <a:gd name="T20" fmla="*/ 97 w 162"/>
                  <a:gd name="T21" fmla="*/ 70 h 122"/>
                  <a:gd name="T22" fmla="*/ 47 w 162"/>
                  <a:gd name="T23" fmla="*/ 112 h 122"/>
                  <a:gd name="T24" fmla="*/ 4 w 162"/>
                  <a:gd name="T25" fmla="*/ 44 h 122"/>
                  <a:gd name="T26" fmla="*/ 18 w 162"/>
                  <a:gd name="T27" fmla="*/ 0 h 122"/>
                  <a:gd name="T28" fmla="*/ 46 w 162"/>
                  <a:gd name="T29" fmla="*/ 1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2" h="122">
                    <a:moveTo>
                      <a:pt x="46" y="13"/>
                    </a:moveTo>
                    <a:cubicBezTo>
                      <a:pt x="42" y="21"/>
                      <a:pt x="36" y="36"/>
                      <a:pt x="35" y="46"/>
                    </a:cubicBezTo>
                    <a:cubicBezTo>
                      <a:pt x="34" y="58"/>
                      <a:pt x="34" y="71"/>
                      <a:pt x="48" y="72"/>
                    </a:cubicBezTo>
                    <a:cubicBezTo>
                      <a:pt x="62" y="74"/>
                      <a:pt x="65" y="57"/>
                      <a:pt x="72" y="40"/>
                    </a:cubicBezTo>
                    <a:cubicBezTo>
                      <a:pt x="80" y="24"/>
                      <a:pt x="91" y="7"/>
                      <a:pt x="119" y="11"/>
                    </a:cubicBezTo>
                    <a:cubicBezTo>
                      <a:pt x="151" y="15"/>
                      <a:pt x="162" y="48"/>
                      <a:pt x="158" y="76"/>
                    </a:cubicBezTo>
                    <a:cubicBezTo>
                      <a:pt x="156" y="93"/>
                      <a:pt x="151" y="107"/>
                      <a:pt x="143" y="122"/>
                    </a:cubicBezTo>
                    <a:cubicBezTo>
                      <a:pt x="117" y="108"/>
                      <a:pt x="117" y="108"/>
                      <a:pt x="117" y="108"/>
                    </a:cubicBezTo>
                    <a:cubicBezTo>
                      <a:pt x="122" y="98"/>
                      <a:pt x="126" y="85"/>
                      <a:pt x="127" y="77"/>
                    </a:cubicBezTo>
                    <a:cubicBezTo>
                      <a:pt x="129" y="59"/>
                      <a:pt x="123" y="51"/>
                      <a:pt x="114" y="50"/>
                    </a:cubicBezTo>
                    <a:cubicBezTo>
                      <a:pt x="108" y="50"/>
                      <a:pt x="103" y="53"/>
                      <a:pt x="97" y="70"/>
                    </a:cubicBezTo>
                    <a:cubicBezTo>
                      <a:pt x="84" y="106"/>
                      <a:pt x="68" y="115"/>
                      <a:pt x="47" y="112"/>
                    </a:cubicBezTo>
                    <a:cubicBezTo>
                      <a:pt x="11" y="108"/>
                      <a:pt x="0" y="77"/>
                      <a:pt x="4" y="44"/>
                    </a:cubicBezTo>
                    <a:cubicBezTo>
                      <a:pt x="6" y="29"/>
                      <a:pt x="11" y="14"/>
                      <a:pt x="18" y="0"/>
                    </a:cubicBezTo>
                    <a:lnTo>
                      <a:pt x="46" y="13"/>
                    </a:ln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62" name="Freeform 16"/>
              <p:cNvSpPr>
                <a:spLocks/>
              </p:cNvSpPr>
              <p:nvPr userDrawn="1"/>
            </p:nvSpPr>
            <p:spPr bwMode="auto">
              <a:xfrm>
                <a:off x="714" y="561"/>
                <a:ext cx="33" cy="25"/>
              </a:xfrm>
              <a:custGeom>
                <a:avLst/>
                <a:gdLst>
                  <a:gd name="T0" fmla="*/ 127 w 169"/>
                  <a:gd name="T1" fmla="*/ 127 h 127"/>
                  <a:gd name="T2" fmla="*/ 91 w 169"/>
                  <a:gd name="T3" fmla="*/ 111 h 127"/>
                  <a:gd name="T4" fmla="*/ 106 w 169"/>
                  <a:gd name="T5" fmla="*/ 76 h 127"/>
                  <a:gd name="T6" fmla="*/ 0 w 169"/>
                  <a:gd name="T7" fmla="*/ 33 h 127"/>
                  <a:gd name="T8" fmla="*/ 12 w 169"/>
                  <a:gd name="T9" fmla="*/ 0 h 127"/>
                  <a:gd name="T10" fmla="*/ 120 w 169"/>
                  <a:gd name="T11" fmla="*/ 39 h 127"/>
                  <a:gd name="T12" fmla="*/ 132 w 169"/>
                  <a:gd name="T13" fmla="*/ 3 h 127"/>
                  <a:gd name="T14" fmla="*/ 169 w 169"/>
                  <a:gd name="T15" fmla="*/ 1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9" h="127">
                    <a:moveTo>
                      <a:pt x="127" y="127"/>
                    </a:moveTo>
                    <a:cubicBezTo>
                      <a:pt x="91" y="111"/>
                      <a:pt x="91" y="111"/>
                      <a:pt x="91" y="111"/>
                    </a:cubicBezTo>
                    <a:cubicBezTo>
                      <a:pt x="97" y="100"/>
                      <a:pt x="101" y="88"/>
                      <a:pt x="106" y="76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4" y="22"/>
                      <a:pt x="9" y="11"/>
                      <a:pt x="12" y="0"/>
                    </a:cubicBezTo>
                    <a:cubicBezTo>
                      <a:pt x="120" y="39"/>
                      <a:pt x="120" y="39"/>
                      <a:pt x="120" y="39"/>
                    </a:cubicBezTo>
                    <a:cubicBezTo>
                      <a:pt x="124" y="27"/>
                      <a:pt x="129" y="15"/>
                      <a:pt x="132" y="3"/>
                    </a:cubicBezTo>
                    <a:cubicBezTo>
                      <a:pt x="169" y="15"/>
                      <a:pt x="169" y="15"/>
                      <a:pt x="169" y="15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63" name="Freeform 17"/>
              <p:cNvSpPr>
                <a:spLocks/>
              </p:cNvSpPr>
              <p:nvPr userDrawn="1"/>
            </p:nvSpPr>
            <p:spPr bwMode="auto">
              <a:xfrm>
                <a:off x="714" y="561"/>
                <a:ext cx="33" cy="25"/>
              </a:xfrm>
              <a:custGeom>
                <a:avLst/>
                <a:gdLst>
                  <a:gd name="T0" fmla="*/ 127 w 169"/>
                  <a:gd name="T1" fmla="*/ 127 h 127"/>
                  <a:gd name="T2" fmla="*/ 91 w 169"/>
                  <a:gd name="T3" fmla="*/ 111 h 127"/>
                  <a:gd name="T4" fmla="*/ 106 w 169"/>
                  <a:gd name="T5" fmla="*/ 76 h 127"/>
                  <a:gd name="T6" fmla="*/ 0 w 169"/>
                  <a:gd name="T7" fmla="*/ 33 h 127"/>
                  <a:gd name="T8" fmla="*/ 12 w 169"/>
                  <a:gd name="T9" fmla="*/ 0 h 127"/>
                  <a:gd name="T10" fmla="*/ 120 w 169"/>
                  <a:gd name="T11" fmla="*/ 39 h 127"/>
                  <a:gd name="T12" fmla="*/ 132 w 169"/>
                  <a:gd name="T13" fmla="*/ 3 h 127"/>
                  <a:gd name="T14" fmla="*/ 169 w 169"/>
                  <a:gd name="T15" fmla="*/ 1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9" h="127">
                    <a:moveTo>
                      <a:pt x="127" y="127"/>
                    </a:moveTo>
                    <a:cubicBezTo>
                      <a:pt x="91" y="111"/>
                      <a:pt x="91" y="111"/>
                      <a:pt x="91" y="111"/>
                    </a:cubicBezTo>
                    <a:cubicBezTo>
                      <a:pt x="97" y="100"/>
                      <a:pt x="101" y="88"/>
                      <a:pt x="106" y="76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4" y="22"/>
                      <a:pt x="9" y="11"/>
                      <a:pt x="12" y="0"/>
                    </a:cubicBezTo>
                    <a:cubicBezTo>
                      <a:pt x="120" y="39"/>
                      <a:pt x="120" y="39"/>
                      <a:pt x="120" y="39"/>
                    </a:cubicBezTo>
                    <a:cubicBezTo>
                      <a:pt x="124" y="27"/>
                      <a:pt x="129" y="15"/>
                      <a:pt x="132" y="3"/>
                    </a:cubicBezTo>
                    <a:cubicBezTo>
                      <a:pt x="169" y="15"/>
                      <a:pt x="169" y="15"/>
                      <a:pt x="169" y="15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64" name="Freeform 18"/>
              <p:cNvSpPr>
                <a:spLocks/>
              </p:cNvSpPr>
              <p:nvPr userDrawn="1"/>
            </p:nvSpPr>
            <p:spPr bwMode="auto">
              <a:xfrm>
                <a:off x="693" y="599"/>
                <a:ext cx="29" cy="24"/>
              </a:xfrm>
              <a:custGeom>
                <a:avLst/>
                <a:gdLst>
                  <a:gd name="T0" fmla="*/ 124 w 147"/>
                  <a:gd name="T1" fmla="*/ 119 h 119"/>
                  <a:gd name="T2" fmla="*/ 0 w 147"/>
                  <a:gd name="T3" fmla="*/ 30 h 119"/>
                  <a:gd name="T4" fmla="*/ 20 w 147"/>
                  <a:gd name="T5" fmla="*/ 0 h 119"/>
                  <a:gd name="T6" fmla="*/ 147 w 147"/>
                  <a:gd name="T7" fmla="*/ 8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119">
                    <a:moveTo>
                      <a:pt x="124" y="119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6" y="20"/>
                      <a:pt x="13" y="10"/>
                      <a:pt x="20" y="0"/>
                    </a:cubicBezTo>
                    <a:cubicBezTo>
                      <a:pt x="147" y="85"/>
                      <a:pt x="147" y="85"/>
                      <a:pt x="147" y="85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65" name="Freeform 19"/>
              <p:cNvSpPr>
                <a:spLocks/>
              </p:cNvSpPr>
              <p:nvPr userDrawn="1"/>
            </p:nvSpPr>
            <p:spPr bwMode="auto">
              <a:xfrm>
                <a:off x="693" y="599"/>
                <a:ext cx="29" cy="24"/>
              </a:xfrm>
              <a:custGeom>
                <a:avLst/>
                <a:gdLst>
                  <a:gd name="T0" fmla="*/ 124 w 147"/>
                  <a:gd name="T1" fmla="*/ 119 h 119"/>
                  <a:gd name="T2" fmla="*/ 0 w 147"/>
                  <a:gd name="T3" fmla="*/ 30 h 119"/>
                  <a:gd name="T4" fmla="*/ 20 w 147"/>
                  <a:gd name="T5" fmla="*/ 0 h 119"/>
                  <a:gd name="T6" fmla="*/ 147 w 147"/>
                  <a:gd name="T7" fmla="*/ 8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119">
                    <a:moveTo>
                      <a:pt x="124" y="119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6" y="20"/>
                      <a:pt x="13" y="10"/>
                      <a:pt x="20" y="0"/>
                    </a:cubicBezTo>
                    <a:cubicBezTo>
                      <a:pt x="147" y="85"/>
                      <a:pt x="147" y="85"/>
                      <a:pt x="147" y="85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66" name="Freeform 20"/>
              <p:cNvSpPr>
                <a:spLocks/>
              </p:cNvSpPr>
              <p:nvPr userDrawn="1"/>
            </p:nvSpPr>
            <p:spPr bwMode="auto">
              <a:xfrm>
                <a:off x="664" y="632"/>
                <a:ext cx="31" cy="32"/>
              </a:xfrm>
              <a:custGeom>
                <a:avLst/>
                <a:gdLst>
                  <a:gd name="T0" fmla="*/ 68 w 157"/>
                  <a:gd name="T1" fmla="*/ 165 h 165"/>
                  <a:gd name="T2" fmla="*/ 44 w 157"/>
                  <a:gd name="T3" fmla="*/ 135 h 165"/>
                  <a:gd name="T4" fmla="*/ 74 w 157"/>
                  <a:gd name="T5" fmla="*/ 110 h 165"/>
                  <a:gd name="T6" fmla="*/ 0 w 157"/>
                  <a:gd name="T7" fmla="*/ 23 h 165"/>
                  <a:gd name="T8" fmla="*/ 26 w 157"/>
                  <a:gd name="T9" fmla="*/ 0 h 165"/>
                  <a:gd name="T10" fmla="*/ 103 w 157"/>
                  <a:gd name="T11" fmla="*/ 84 h 165"/>
                  <a:gd name="T12" fmla="*/ 130 w 157"/>
                  <a:gd name="T13" fmla="*/ 58 h 165"/>
                  <a:gd name="T14" fmla="*/ 157 w 157"/>
                  <a:gd name="T15" fmla="*/ 8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7" h="165">
                    <a:moveTo>
                      <a:pt x="68" y="165"/>
                    </a:moveTo>
                    <a:cubicBezTo>
                      <a:pt x="44" y="135"/>
                      <a:pt x="44" y="135"/>
                      <a:pt x="44" y="135"/>
                    </a:cubicBezTo>
                    <a:cubicBezTo>
                      <a:pt x="54" y="127"/>
                      <a:pt x="64" y="119"/>
                      <a:pt x="74" y="11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8" y="16"/>
                      <a:pt x="18" y="7"/>
                      <a:pt x="26" y="0"/>
                    </a:cubicBezTo>
                    <a:cubicBezTo>
                      <a:pt x="103" y="84"/>
                      <a:pt x="103" y="84"/>
                      <a:pt x="103" y="84"/>
                    </a:cubicBezTo>
                    <a:cubicBezTo>
                      <a:pt x="113" y="76"/>
                      <a:pt x="122" y="67"/>
                      <a:pt x="130" y="58"/>
                    </a:cubicBezTo>
                    <a:cubicBezTo>
                      <a:pt x="157" y="86"/>
                      <a:pt x="157" y="86"/>
                      <a:pt x="157" y="86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67" name="Freeform 21"/>
              <p:cNvSpPr>
                <a:spLocks/>
              </p:cNvSpPr>
              <p:nvPr userDrawn="1"/>
            </p:nvSpPr>
            <p:spPr bwMode="auto">
              <a:xfrm>
                <a:off x="664" y="632"/>
                <a:ext cx="31" cy="32"/>
              </a:xfrm>
              <a:custGeom>
                <a:avLst/>
                <a:gdLst>
                  <a:gd name="T0" fmla="*/ 68 w 157"/>
                  <a:gd name="T1" fmla="*/ 165 h 165"/>
                  <a:gd name="T2" fmla="*/ 44 w 157"/>
                  <a:gd name="T3" fmla="*/ 135 h 165"/>
                  <a:gd name="T4" fmla="*/ 74 w 157"/>
                  <a:gd name="T5" fmla="*/ 110 h 165"/>
                  <a:gd name="T6" fmla="*/ 0 w 157"/>
                  <a:gd name="T7" fmla="*/ 23 h 165"/>
                  <a:gd name="T8" fmla="*/ 26 w 157"/>
                  <a:gd name="T9" fmla="*/ 0 h 165"/>
                  <a:gd name="T10" fmla="*/ 103 w 157"/>
                  <a:gd name="T11" fmla="*/ 84 h 165"/>
                  <a:gd name="T12" fmla="*/ 130 w 157"/>
                  <a:gd name="T13" fmla="*/ 58 h 165"/>
                  <a:gd name="T14" fmla="*/ 157 w 157"/>
                  <a:gd name="T15" fmla="*/ 8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7" h="165">
                    <a:moveTo>
                      <a:pt x="68" y="165"/>
                    </a:moveTo>
                    <a:cubicBezTo>
                      <a:pt x="44" y="135"/>
                      <a:pt x="44" y="135"/>
                      <a:pt x="44" y="135"/>
                    </a:cubicBezTo>
                    <a:cubicBezTo>
                      <a:pt x="54" y="127"/>
                      <a:pt x="64" y="119"/>
                      <a:pt x="74" y="11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8" y="16"/>
                      <a:pt x="18" y="7"/>
                      <a:pt x="26" y="0"/>
                    </a:cubicBezTo>
                    <a:cubicBezTo>
                      <a:pt x="103" y="84"/>
                      <a:pt x="103" y="84"/>
                      <a:pt x="103" y="84"/>
                    </a:cubicBezTo>
                    <a:cubicBezTo>
                      <a:pt x="113" y="76"/>
                      <a:pt x="122" y="67"/>
                      <a:pt x="130" y="58"/>
                    </a:cubicBezTo>
                    <a:cubicBezTo>
                      <a:pt x="157" y="86"/>
                      <a:pt x="157" y="86"/>
                      <a:pt x="157" y="86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68" name="Freeform 22"/>
              <p:cNvSpPr>
                <a:spLocks/>
              </p:cNvSpPr>
              <p:nvPr userDrawn="1"/>
            </p:nvSpPr>
            <p:spPr bwMode="auto">
              <a:xfrm>
                <a:off x="628" y="657"/>
                <a:ext cx="21" cy="30"/>
              </a:xfrm>
              <a:custGeom>
                <a:avLst/>
                <a:gdLst>
                  <a:gd name="T0" fmla="*/ 68 w 105"/>
                  <a:gd name="T1" fmla="*/ 153 h 153"/>
                  <a:gd name="T2" fmla="*/ 0 w 105"/>
                  <a:gd name="T3" fmla="*/ 16 h 153"/>
                  <a:gd name="T4" fmla="*/ 31 w 105"/>
                  <a:gd name="T5" fmla="*/ 0 h 153"/>
                  <a:gd name="T6" fmla="*/ 105 w 105"/>
                  <a:gd name="T7" fmla="*/ 134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153">
                    <a:moveTo>
                      <a:pt x="68" y="153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10" y="11"/>
                      <a:pt x="21" y="5"/>
                      <a:pt x="31" y="0"/>
                    </a:cubicBezTo>
                    <a:cubicBezTo>
                      <a:pt x="105" y="134"/>
                      <a:pt x="105" y="134"/>
                      <a:pt x="105" y="134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69" name="Freeform 23"/>
              <p:cNvSpPr>
                <a:spLocks/>
              </p:cNvSpPr>
              <p:nvPr userDrawn="1"/>
            </p:nvSpPr>
            <p:spPr bwMode="auto">
              <a:xfrm>
                <a:off x="628" y="657"/>
                <a:ext cx="21" cy="30"/>
              </a:xfrm>
              <a:custGeom>
                <a:avLst/>
                <a:gdLst>
                  <a:gd name="T0" fmla="*/ 68 w 105"/>
                  <a:gd name="T1" fmla="*/ 153 h 153"/>
                  <a:gd name="T2" fmla="*/ 0 w 105"/>
                  <a:gd name="T3" fmla="*/ 16 h 153"/>
                  <a:gd name="T4" fmla="*/ 31 w 105"/>
                  <a:gd name="T5" fmla="*/ 0 h 153"/>
                  <a:gd name="T6" fmla="*/ 105 w 105"/>
                  <a:gd name="T7" fmla="*/ 134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153">
                    <a:moveTo>
                      <a:pt x="68" y="153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10" y="11"/>
                      <a:pt x="21" y="5"/>
                      <a:pt x="31" y="0"/>
                    </a:cubicBezTo>
                    <a:cubicBezTo>
                      <a:pt x="105" y="134"/>
                      <a:pt x="105" y="134"/>
                      <a:pt x="105" y="134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70" name="Freeform 24"/>
              <p:cNvSpPr>
                <a:spLocks/>
              </p:cNvSpPr>
              <p:nvPr userDrawn="1"/>
            </p:nvSpPr>
            <p:spPr bwMode="auto">
              <a:xfrm>
                <a:off x="579" y="671"/>
                <a:ext cx="35" cy="35"/>
              </a:xfrm>
              <a:custGeom>
                <a:avLst/>
                <a:gdLst>
                  <a:gd name="T0" fmla="*/ 26 w 178"/>
                  <a:gd name="T1" fmla="*/ 176 h 176"/>
                  <a:gd name="T2" fmla="*/ 0 w 178"/>
                  <a:gd name="T3" fmla="*/ 26 h 176"/>
                  <a:gd name="T4" fmla="*/ 89 w 178"/>
                  <a:gd name="T5" fmla="*/ 6 h 176"/>
                  <a:gd name="T6" fmla="*/ 100 w 178"/>
                  <a:gd name="T7" fmla="*/ 45 h 176"/>
                  <a:gd name="T8" fmla="*/ 147 w 178"/>
                  <a:gd name="T9" fmla="*/ 30 h 176"/>
                  <a:gd name="T10" fmla="*/ 155 w 178"/>
                  <a:gd name="T11" fmla="*/ 0 h 176"/>
                  <a:gd name="T12" fmla="*/ 178 w 178"/>
                  <a:gd name="T13" fmla="*/ 52 h 176"/>
                  <a:gd name="T14" fmla="*/ 148 w 178"/>
                  <a:gd name="T15" fmla="*/ 148 h 176"/>
                  <a:gd name="T16" fmla="*/ 26 w 178"/>
                  <a:gd name="T17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8" h="176">
                    <a:moveTo>
                      <a:pt x="26" y="176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0" y="21"/>
                      <a:pt x="59" y="14"/>
                      <a:pt x="89" y="6"/>
                    </a:cubicBezTo>
                    <a:cubicBezTo>
                      <a:pt x="100" y="45"/>
                      <a:pt x="100" y="45"/>
                      <a:pt x="100" y="45"/>
                    </a:cubicBezTo>
                    <a:cubicBezTo>
                      <a:pt x="116" y="40"/>
                      <a:pt x="132" y="35"/>
                      <a:pt x="147" y="30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178" y="52"/>
                      <a:pt x="178" y="52"/>
                      <a:pt x="178" y="52"/>
                    </a:cubicBezTo>
                    <a:cubicBezTo>
                      <a:pt x="148" y="148"/>
                      <a:pt x="148" y="148"/>
                      <a:pt x="148" y="148"/>
                    </a:cubicBezTo>
                    <a:lnTo>
                      <a:pt x="26" y="176"/>
                    </a:ln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71" name="Freeform 25"/>
              <p:cNvSpPr>
                <a:spLocks/>
              </p:cNvSpPr>
              <p:nvPr userDrawn="1"/>
            </p:nvSpPr>
            <p:spPr bwMode="auto">
              <a:xfrm>
                <a:off x="496" y="672"/>
                <a:ext cx="14" cy="32"/>
              </a:xfrm>
              <a:custGeom>
                <a:avLst/>
                <a:gdLst>
                  <a:gd name="T0" fmla="*/ 0 w 74"/>
                  <a:gd name="T1" fmla="*/ 148 h 158"/>
                  <a:gd name="T2" fmla="*/ 40 w 74"/>
                  <a:gd name="T3" fmla="*/ 0 h 158"/>
                  <a:gd name="T4" fmla="*/ 74 w 74"/>
                  <a:gd name="T5" fmla="*/ 8 h 158"/>
                  <a:gd name="T6" fmla="*/ 40 w 74"/>
                  <a:gd name="T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158">
                    <a:moveTo>
                      <a:pt x="0" y="148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51" y="3"/>
                      <a:pt x="63" y="6"/>
                      <a:pt x="74" y="8"/>
                    </a:cubicBezTo>
                    <a:cubicBezTo>
                      <a:pt x="40" y="158"/>
                      <a:pt x="40" y="158"/>
                      <a:pt x="40" y="158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72" name="Freeform 26"/>
              <p:cNvSpPr>
                <a:spLocks/>
              </p:cNvSpPr>
              <p:nvPr userDrawn="1"/>
            </p:nvSpPr>
            <p:spPr bwMode="auto">
              <a:xfrm>
                <a:off x="496" y="672"/>
                <a:ext cx="14" cy="32"/>
              </a:xfrm>
              <a:custGeom>
                <a:avLst/>
                <a:gdLst>
                  <a:gd name="T0" fmla="*/ 0 w 74"/>
                  <a:gd name="T1" fmla="*/ 148 h 158"/>
                  <a:gd name="T2" fmla="*/ 40 w 74"/>
                  <a:gd name="T3" fmla="*/ 0 h 158"/>
                  <a:gd name="T4" fmla="*/ 74 w 74"/>
                  <a:gd name="T5" fmla="*/ 8 h 158"/>
                  <a:gd name="T6" fmla="*/ 40 w 74"/>
                  <a:gd name="T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158">
                    <a:moveTo>
                      <a:pt x="0" y="148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51" y="3"/>
                      <a:pt x="63" y="6"/>
                      <a:pt x="74" y="8"/>
                    </a:cubicBezTo>
                    <a:cubicBezTo>
                      <a:pt x="40" y="158"/>
                      <a:pt x="40" y="158"/>
                      <a:pt x="40" y="158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73" name="Freeform 27"/>
              <p:cNvSpPr>
                <a:spLocks/>
              </p:cNvSpPr>
              <p:nvPr userDrawn="1"/>
            </p:nvSpPr>
            <p:spPr bwMode="auto">
              <a:xfrm>
                <a:off x="453" y="653"/>
                <a:ext cx="21" cy="36"/>
              </a:xfrm>
              <a:custGeom>
                <a:avLst/>
                <a:gdLst>
                  <a:gd name="T0" fmla="*/ 38 w 103"/>
                  <a:gd name="T1" fmla="*/ 185 h 185"/>
                  <a:gd name="T2" fmla="*/ 103 w 103"/>
                  <a:gd name="T3" fmla="*/ 46 h 185"/>
                  <a:gd name="T4" fmla="*/ 17 w 103"/>
                  <a:gd name="T5" fmla="*/ 0 h 185"/>
                  <a:gd name="T6" fmla="*/ 0 w 103"/>
                  <a:gd name="T7" fmla="*/ 29 h 185"/>
                  <a:gd name="T8" fmla="*/ 56 w 103"/>
                  <a:gd name="T9" fmla="*/ 60 h 185"/>
                  <a:gd name="T10" fmla="*/ 1 w 103"/>
                  <a:gd name="T11" fmla="*/ 167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3" h="185">
                    <a:moveTo>
                      <a:pt x="38" y="185"/>
                    </a:moveTo>
                    <a:cubicBezTo>
                      <a:pt x="103" y="46"/>
                      <a:pt x="103" y="46"/>
                      <a:pt x="103" y="46"/>
                    </a:cubicBezTo>
                    <a:cubicBezTo>
                      <a:pt x="74" y="33"/>
                      <a:pt x="45" y="17"/>
                      <a:pt x="17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9" y="40"/>
                      <a:pt x="37" y="50"/>
                      <a:pt x="56" y="60"/>
                    </a:cubicBezTo>
                    <a:cubicBezTo>
                      <a:pt x="1" y="167"/>
                      <a:pt x="1" y="167"/>
                      <a:pt x="1" y="167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74" name="Freeform 28"/>
              <p:cNvSpPr>
                <a:spLocks/>
              </p:cNvSpPr>
              <p:nvPr userDrawn="1"/>
            </p:nvSpPr>
            <p:spPr bwMode="auto">
              <a:xfrm>
                <a:off x="453" y="653"/>
                <a:ext cx="21" cy="36"/>
              </a:xfrm>
              <a:custGeom>
                <a:avLst/>
                <a:gdLst>
                  <a:gd name="T0" fmla="*/ 38 w 103"/>
                  <a:gd name="T1" fmla="*/ 185 h 185"/>
                  <a:gd name="T2" fmla="*/ 103 w 103"/>
                  <a:gd name="T3" fmla="*/ 46 h 185"/>
                  <a:gd name="T4" fmla="*/ 17 w 103"/>
                  <a:gd name="T5" fmla="*/ 0 h 185"/>
                  <a:gd name="T6" fmla="*/ 0 w 103"/>
                  <a:gd name="T7" fmla="*/ 29 h 185"/>
                  <a:gd name="T8" fmla="*/ 56 w 103"/>
                  <a:gd name="T9" fmla="*/ 60 h 185"/>
                  <a:gd name="T10" fmla="*/ 1 w 103"/>
                  <a:gd name="T11" fmla="*/ 167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3" h="185">
                    <a:moveTo>
                      <a:pt x="38" y="185"/>
                    </a:moveTo>
                    <a:cubicBezTo>
                      <a:pt x="103" y="46"/>
                      <a:pt x="103" y="46"/>
                      <a:pt x="103" y="46"/>
                    </a:cubicBezTo>
                    <a:cubicBezTo>
                      <a:pt x="74" y="33"/>
                      <a:pt x="45" y="17"/>
                      <a:pt x="17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9" y="40"/>
                      <a:pt x="37" y="50"/>
                      <a:pt x="56" y="60"/>
                    </a:cubicBezTo>
                    <a:cubicBezTo>
                      <a:pt x="1" y="167"/>
                      <a:pt x="1" y="167"/>
                      <a:pt x="1" y="167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75" name="Freeform 29"/>
              <p:cNvSpPr>
                <a:spLocks/>
              </p:cNvSpPr>
              <p:nvPr userDrawn="1"/>
            </p:nvSpPr>
            <p:spPr bwMode="auto">
              <a:xfrm>
                <a:off x="412" y="626"/>
                <a:ext cx="26" cy="37"/>
              </a:xfrm>
              <a:custGeom>
                <a:avLst/>
                <a:gdLst>
                  <a:gd name="T0" fmla="*/ 31 w 128"/>
                  <a:gd name="T1" fmla="*/ 183 h 183"/>
                  <a:gd name="T2" fmla="*/ 128 w 128"/>
                  <a:gd name="T3" fmla="*/ 65 h 183"/>
                  <a:gd name="T4" fmla="*/ 55 w 128"/>
                  <a:gd name="T5" fmla="*/ 0 h 183"/>
                  <a:gd name="T6" fmla="*/ 32 w 128"/>
                  <a:gd name="T7" fmla="*/ 23 h 183"/>
                  <a:gd name="T8" fmla="*/ 79 w 128"/>
                  <a:gd name="T9" fmla="*/ 67 h 183"/>
                  <a:gd name="T10" fmla="*/ 0 w 128"/>
                  <a:gd name="T11" fmla="*/ 15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8" h="183">
                    <a:moveTo>
                      <a:pt x="31" y="183"/>
                    </a:moveTo>
                    <a:cubicBezTo>
                      <a:pt x="128" y="65"/>
                      <a:pt x="128" y="65"/>
                      <a:pt x="128" y="65"/>
                    </a:cubicBezTo>
                    <a:cubicBezTo>
                      <a:pt x="102" y="45"/>
                      <a:pt x="78" y="23"/>
                      <a:pt x="55" y="0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47" y="38"/>
                      <a:pt x="63" y="53"/>
                      <a:pt x="79" y="67"/>
                    </a:cubicBezTo>
                    <a:cubicBezTo>
                      <a:pt x="0" y="157"/>
                      <a:pt x="0" y="157"/>
                      <a:pt x="0" y="157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76" name="Freeform 30"/>
              <p:cNvSpPr>
                <a:spLocks/>
              </p:cNvSpPr>
              <p:nvPr userDrawn="1"/>
            </p:nvSpPr>
            <p:spPr bwMode="auto">
              <a:xfrm>
                <a:off x="412" y="626"/>
                <a:ext cx="26" cy="37"/>
              </a:xfrm>
              <a:custGeom>
                <a:avLst/>
                <a:gdLst>
                  <a:gd name="T0" fmla="*/ 31 w 128"/>
                  <a:gd name="T1" fmla="*/ 183 h 183"/>
                  <a:gd name="T2" fmla="*/ 128 w 128"/>
                  <a:gd name="T3" fmla="*/ 65 h 183"/>
                  <a:gd name="T4" fmla="*/ 55 w 128"/>
                  <a:gd name="T5" fmla="*/ 0 h 183"/>
                  <a:gd name="T6" fmla="*/ 32 w 128"/>
                  <a:gd name="T7" fmla="*/ 23 h 183"/>
                  <a:gd name="T8" fmla="*/ 79 w 128"/>
                  <a:gd name="T9" fmla="*/ 67 h 183"/>
                  <a:gd name="T10" fmla="*/ 0 w 128"/>
                  <a:gd name="T11" fmla="*/ 15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8" h="183">
                    <a:moveTo>
                      <a:pt x="31" y="183"/>
                    </a:moveTo>
                    <a:cubicBezTo>
                      <a:pt x="128" y="65"/>
                      <a:pt x="128" y="65"/>
                      <a:pt x="128" y="65"/>
                    </a:cubicBezTo>
                    <a:cubicBezTo>
                      <a:pt x="102" y="45"/>
                      <a:pt x="78" y="23"/>
                      <a:pt x="55" y="0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47" y="38"/>
                      <a:pt x="63" y="53"/>
                      <a:pt x="79" y="67"/>
                    </a:cubicBezTo>
                    <a:cubicBezTo>
                      <a:pt x="0" y="157"/>
                      <a:pt x="0" y="157"/>
                      <a:pt x="0" y="157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77" name="Freeform 31"/>
              <p:cNvSpPr>
                <a:spLocks/>
              </p:cNvSpPr>
              <p:nvPr userDrawn="1"/>
            </p:nvSpPr>
            <p:spPr bwMode="auto">
              <a:xfrm>
                <a:off x="370" y="598"/>
                <a:ext cx="35" cy="33"/>
              </a:xfrm>
              <a:custGeom>
                <a:avLst/>
                <a:gdLst>
                  <a:gd name="T0" fmla="*/ 0 w 179"/>
                  <a:gd name="T1" fmla="*/ 40 h 166"/>
                  <a:gd name="T2" fmla="*/ 155 w 179"/>
                  <a:gd name="T3" fmla="*/ 0 h 166"/>
                  <a:gd name="T4" fmla="*/ 179 w 179"/>
                  <a:gd name="T5" fmla="*/ 34 h 166"/>
                  <a:gd name="T6" fmla="*/ 87 w 179"/>
                  <a:gd name="T7" fmla="*/ 166 h 166"/>
                  <a:gd name="T8" fmla="*/ 62 w 179"/>
                  <a:gd name="T9" fmla="*/ 134 h 166"/>
                  <a:gd name="T10" fmla="*/ 136 w 179"/>
                  <a:gd name="T11" fmla="*/ 39 h 166"/>
                  <a:gd name="T12" fmla="*/ 136 w 179"/>
                  <a:gd name="T13" fmla="*/ 39 h 166"/>
                  <a:gd name="T14" fmla="*/ 20 w 179"/>
                  <a:gd name="T15" fmla="*/ 73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9" h="166">
                    <a:moveTo>
                      <a:pt x="0" y="40"/>
                    </a:moveTo>
                    <a:cubicBezTo>
                      <a:pt x="155" y="0"/>
                      <a:pt x="155" y="0"/>
                      <a:pt x="155" y="0"/>
                    </a:cubicBezTo>
                    <a:cubicBezTo>
                      <a:pt x="163" y="11"/>
                      <a:pt x="170" y="23"/>
                      <a:pt x="179" y="34"/>
                    </a:cubicBezTo>
                    <a:cubicBezTo>
                      <a:pt x="87" y="166"/>
                      <a:pt x="87" y="166"/>
                      <a:pt x="87" y="166"/>
                    </a:cubicBezTo>
                    <a:cubicBezTo>
                      <a:pt x="62" y="134"/>
                      <a:pt x="62" y="134"/>
                      <a:pt x="62" y="134"/>
                    </a:cubicBezTo>
                    <a:cubicBezTo>
                      <a:pt x="136" y="39"/>
                      <a:pt x="136" y="39"/>
                      <a:pt x="136" y="39"/>
                    </a:cubicBezTo>
                    <a:cubicBezTo>
                      <a:pt x="136" y="39"/>
                      <a:pt x="136" y="39"/>
                      <a:pt x="136" y="39"/>
                    </a:cubicBezTo>
                    <a:cubicBezTo>
                      <a:pt x="20" y="73"/>
                      <a:pt x="20" y="73"/>
                      <a:pt x="20" y="73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78" name="Freeform 32"/>
              <p:cNvSpPr>
                <a:spLocks/>
              </p:cNvSpPr>
              <p:nvPr userDrawn="1"/>
            </p:nvSpPr>
            <p:spPr bwMode="auto">
              <a:xfrm>
                <a:off x="370" y="598"/>
                <a:ext cx="35" cy="33"/>
              </a:xfrm>
              <a:custGeom>
                <a:avLst/>
                <a:gdLst>
                  <a:gd name="T0" fmla="*/ 0 w 179"/>
                  <a:gd name="T1" fmla="*/ 40 h 166"/>
                  <a:gd name="T2" fmla="*/ 155 w 179"/>
                  <a:gd name="T3" fmla="*/ 0 h 166"/>
                  <a:gd name="T4" fmla="*/ 179 w 179"/>
                  <a:gd name="T5" fmla="*/ 34 h 166"/>
                  <a:gd name="T6" fmla="*/ 87 w 179"/>
                  <a:gd name="T7" fmla="*/ 166 h 166"/>
                  <a:gd name="T8" fmla="*/ 62 w 179"/>
                  <a:gd name="T9" fmla="*/ 134 h 166"/>
                  <a:gd name="T10" fmla="*/ 136 w 179"/>
                  <a:gd name="T11" fmla="*/ 39 h 166"/>
                  <a:gd name="T12" fmla="*/ 136 w 179"/>
                  <a:gd name="T13" fmla="*/ 39 h 166"/>
                  <a:gd name="T14" fmla="*/ 20 w 179"/>
                  <a:gd name="T15" fmla="*/ 73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9" h="166">
                    <a:moveTo>
                      <a:pt x="0" y="40"/>
                    </a:moveTo>
                    <a:cubicBezTo>
                      <a:pt x="155" y="0"/>
                      <a:pt x="155" y="0"/>
                      <a:pt x="155" y="0"/>
                    </a:cubicBezTo>
                    <a:cubicBezTo>
                      <a:pt x="163" y="11"/>
                      <a:pt x="170" y="23"/>
                      <a:pt x="179" y="34"/>
                    </a:cubicBezTo>
                    <a:cubicBezTo>
                      <a:pt x="87" y="166"/>
                      <a:pt x="87" y="166"/>
                      <a:pt x="87" y="166"/>
                    </a:cubicBezTo>
                    <a:cubicBezTo>
                      <a:pt x="62" y="134"/>
                      <a:pt x="62" y="134"/>
                      <a:pt x="62" y="134"/>
                    </a:cubicBezTo>
                    <a:cubicBezTo>
                      <a:pt x="136" y="39"/>
                      <a:pt x="136" y="39"/>
                      <a:pt x="136" y="39"/>
                    </a:cubicBezTo>
                    <a:cubicBezTo>
                      <a:pt x="136" y="39"/>
                      <a:pt x="136" y="39"/>
                      <a:pt x="136" y="39"/>
                    </a:cubicBezTo>
                    <a:cubicBezTo>
                      <a:pt x="20" y="73"/>
                      <a:pt x="20" y="73"/>
                      <a:pt x="20" y="73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79" name="Freeform 33"/>
              <p:cNvSpPr>
                <a:spLocks/>
              </p:cNvSpPr>
              <p:nvPr userDrawn="1"/>
            </p:nvSpPr>
            <p:spPr bwMode="auto">
              <a:xfrm>
                <a:off x="353" y="554"/>
                <a:ext cx="34" cy="30"/>
              </a:xfrm>
              <a:custGeom>
                <a:avLst/>
                <a:gdLst>
                  <a:gd name="T0" fmla="*/ 138 w 168"/>
                  <a:gd name="T1" fmla="*/ 100 h 147"/>
                  <a:gd name="T2" fmla="*/ 131 w 168"/>
                  <a:gd name="T3" fmla="*/ 66 h 147"/>
                  <a:gd name="T4" fmla="*/ 107 w 168"/>
                  <a:gd name="T5" fmla="*/ 49 h 147"/>
                  <a:gd name="T6" fmla="*/ 101 w 168"/>
                  <a:gd name="T7" fmla="*/ 88 h 147"/>
                  <a:gd name="T8" fmla="*/ 73 w 168"/>
                  <a:gd name="T9" fmla="*/ 136 h 147"/>
                  <a:gd name="T10" fmla="*/ 8 w 168"/>
                  <a:gd name="T11" fmla="*/ 97 h 147"/>
                  <a:gd name="T12" fmla="*/ 0 w 168"/>
                  <a:gd name="T13" fmla="*/ 49 h 147"/>
                  <a:gd name="T14" fmla="*/ 30 w 168"/>
                  <a:gd name="T15" fmla="*/ 50 h 147"/>
                  <a:gd name="T16" fmla="*/ 35 w 168"/>
                  <a:gd name="T17" fmla="*/ 81 h 147"/>
                  <a:gd name="T18" fmla="*/ 59 w 168"/>
                  <a:gd name="T19" fmla="*/ 99 h 147"/>
                  <a:gd name="T20" fmla="*/ 65 w 168"/>
                  <a:gd name="T21" fmla="*/ 73 h 147"/>
                  <a:gd name="T22" fmla="*/ 90 w 168"/>
                  <a:gd name="T23" fmla="*/ 13 h 147"/>
                  <a:gd name="T24" fmla="*/ 159 w 168"/>
                  <a:gd name="T25" fmla="*/ 53 h 147"/>
                  <a:gd name="T26" fmla="*/ 168 w 168"/>
                  <a:gd name="T27" fmla="*/ 99 h 147"/>
                  <a:gd name="T28" fmla="*/ 138 w 168"/>
                  <a:gd name="T29" fmla="*/ 10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8" h="147">
                    <a:moveTo>
                      <a:pt x="138" y="100"/>
                    </a:moveTo>
                    <a:cubicBezTo>
                      <a:pt x="137" y="91"/>
                      <a:pt x="135" y="76"/>
                      <a:pt x="131" y="66"/>
                    </a:cubicBezTo>
                    <a:cubicBezTo>
                      <a:pt x="127" y="55"/>
                      <a:pt x="120" y="44"/>
                      <a:pt x="107" y="49"/>
                    </a:cubicBezTo>
                    <a:cubicBezTo>
                      <a:pt x="94" y="53"/>
                      <a:pt x="99" y="70"/>
                      <a:pt x="101" y="88"/>
                    </a:cubicBezTo>
                    <a:cubicBezTo>
                      <a:pt x="102" y="106"/>
                      <a:pt x="100" y="126"/>
                      <a:pt x="73" y="136"/>
                    </a:cubicBezTo>
                    <a:cubicBezTo>
                      <a:pt x="43" y="147"/>
                      <a:pt x="18" y="123"/>
                      <a:pt x="8" y="97"/>
                    </a:cubicBezTo>
                    <a:cubicBezTo>
                      <a:pt x="2" y="81"/>
                      <a:pt x="0" y="65"/>
                      <a:pt x="0" y="49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60"/>
                      <a:pt x="32" y="73"/>
                      <a:pt x="35" y="81"/>
                    </a:cubicBezTo>
                    <a:cubicBezTo>
                      <a:pt x="42" y="98"/>
                      <a:pt x="50" y="102"/>
                      <a:pt x="59" y="99"/>
                    </a:cubicBezTo>
                    <a:cubicBezTo>
                      <a:pt x="65" y="97"/>
                      <a:pt x="68" y="91"/>
                      <a:pt x="65" y="73"/>
                    </a:cubicBezTo>
                    <a:cubicBezTo>
                      <a:pt x="60" y="35"/>
                      <a:pt x="70" y="20"/>
                      <a:pt x="90" y="13"/>
                    </a:cubicBezTo>
                    <a:cubicBezTo>
                      <a:pt x="124" y="0"/>
                      <a:pt x="148" y="22"/>
                      <a:pt x="159" y="53"/>
                    </a:cubicBezTo>
                    <a:cubicBezTo>
                      <a:pt x="165" y="67"/>
                      <a:pt x="167" y="83"/>
                      <a:pt x="168" y="99"/>
                    </a:cubicBezTo>
                    <a:lnTo>
                      <a:pt x="138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80" name="Freeform 34"/>
              <p:cNvSpPr>
                <a:spLocks/>
              </p:cNvSpPr>
              <p:nvPr userDrawn="1"/>
            </p:nvSpPr>
            <p:spPr bwMode="auto">
              <a:xfrm>
                <a:off x="342" y="514"/>
                <a:ext cx="32" cy="24"/>
              </a:xfrm>
              <a:custGeom>
                <a:avLst/>
                <a:gdLst>
                  <a:gd name="T0" fmla="*/ 0 w 159"/>
                  <a:gd name="T1" fmla="*/ 3 h 122"/>
                  <a:gd name="T2" fmla="*/ 38 w 159"/>
                  <a:gd name="T3" fmla="*/ 0 h 122"/>
                  <a:gd name="T4" fmla="*/ 41 w 159"/>
                  <a:gd name="T5" fmla="*/ 38 h 122"/>
                  <a:gd name="T6" fmla="*/ 155 w 159"/>
                  <a:gd name="T7" fmla="*/ 27 h 122"/>
                  <a:gd name="T8" fmla="*/ 159 w 159"/>
                  <a:gd name="T9" fmla="*/ 62 h 122"/>
                  <a:gd name="T10" fmla="*/ 46 w 159"/>
                  <a:gd name="T11" fmla="*/ 78 h 122"/>
                  <a:gd name="T12" fmla="*/ 52 w 159"/>
                  <a:gd name="T13" fmla="*/ 115 h 122"/>
                  <a:gd name="T14" fmla="*/ 14 w 159"/>
                  <a:gd name="T15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9" h="122">
                    <a:moveTo>
                      <a:pt x="0" y="3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39" y="13"/>
                      <a:pt x="40" y="26"/>
                      <a:pt x="41" y="3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6" y="38"/>
                      <a:pt x="158" y="51"/>
                      <a:pt x="159" y="62"/>
                    </a:cubicBezTo>
                    <a:cubicBezTo>
                      <a:pt x="46" y="78"/>
                      <a:pt x="46" y="78"/>
                      <a:pt x="46" y="78"/>
                    </a:cubicBezTo>
                    <a:cubicBezTo>
                      <a:pt x="48" y="90"/>
                      <a:pt x="50" y="103"/>
                      <a:pt x="52" y="115"/>
                    </a:cubicBezTo>
                    <a:cubicBezTo>
                      <a:pt x="14" y="122"/>
                      <a:pt x="14" y="122"/>
                      <a:pt x="14" y="122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81" name="Freeform 35"/>
              <p:cNvSpPr>
                <a:spLocks/>
              </p:cNvSpPr>
              <p:nvPr userDrawn="1"/>
            </p:nvSpPr>
            <p:spPr bwMode="auto">
              <a:xfrm>
                <a:off x="342" y="514"/>
                <a:ext cx="32" cy="24"/>
              </a:xfrm>
              <a:custGeom>
                <a:avLst/>
                <a:gdLst>
                  <a:gd name="T0" fmla="*/ 0 w 159"/>
                  <a:gd name="T1" fmla="*/ 3 h 122"/>
                  <a:gd name="T2" fmla="*/ 38 w 159"/>
                  <a:gd name="T3" fmla="*/ 0 h 122"/>
                  <a:gd name="T4" fmla="*/ 41 w 159"/>
                  <a:gd name="T5" fmla="*/ 38 h 122"/>
                  <a:gd name="T6" fmla="*/ 155 w 159"/>
                  <a:gd name="T7" fmla="*/ 27 h 122"/>
                  <a:gd name="T8" fmla="*/ 159 w 159"/>
                  <a:gd name="T9" fmla="*/ 62 h 122"/>
                  <a:gd name="T10" fmla="*/ 46 w 159"/>
                  <a:gd name="T11" fmla="*/ 78 h 122"/>
                  <a:gd name="T12" fmla="*/ 52 w 159"/>
                  <a:gd name="T13" fmla="*/ 115 h 122"/>
                  <a:gd name="T14" fmla="*/ 14 w 159"/>
                  <a:gd name="T15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9" h="122">
                    <a:moveTo>
                      <a:pt x="0" y="3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39" y="13"/>
                      <a:pt x="40" y="26"/>
                      <a:pt x="41" y="3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6" y="38"/>
                      <a:pt x="158" y="51"/>
                      <a:pt x="159" y="62"/>
                    </a:cubicBezTo>
                    <a:cubicBezTo>
                      <a:pt x="46" y="78"/>
                      <a:pt x="46" y="78"/>
                      <a:pt x="46" y="78"/>
                    </a:cubicBezTo>
                    <a:cubicBezTo>
                      <a:pt x="48" y="90"/>
                      <a:pt x="50" y="103"/>
                      <a:pt x="52" y="115"/>
                    </a:cubicBezTo>
                    <a:cubicBezTo>
                      <a:pt x="14" y="122"/>
                      <a:pt x="14" y="122"/>
                      <a:pt x="14" y="122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82" name="Freeform 36"/>
              <p:cNvSpPr>
                <a:spLocks/>
              </p:cNvSpPr>
              <p:nvPr userDrawn="1"/>
            </p:nvSpPr>
            <p:spPr bwMode="auto">
              <a:xfrm>
                <a:off x="343" y="465"/>
                <a:ext cx="32" cy="25"/>
              </a:xfrm>
              <a:custGeom>
                <a:avLst/>
                <a:gdLst>
                  <a:gd name="T0" fmla="*/ 163 w 163"/>
                  <a:gd name="T1" fmla="*/ 5 h 125"/>
                  <a:gd name="T2" fmla="*/ 155 w 163"/>
                  <a:gd name="T3" fmla="*/ 45 h 125"/>
                  <a:gd name="T4" fmla="*/ 121 w 163"/>
                  <a:gd name="T5" fmla="*/ 55 h 125"/>
                  <a:gd name="T6" fmla="*/ 93 w 163"/>
                  <a:gd name="T7" fmla="*/ 78 h 125"/>
                  <a:gd name="T8" fmla="*/ 93 w 163"/>
                  <a:gd name="T9" fmla="*/ 84 h 125"/>
                  <a:gd name="T10" fmla="*/ 150 w 163"/>
                  <a:gd name="T11" fmla="*/ 90 h 125"/>
                  <a:gd name="T12" fmla="*/ 147 w 163"/>
                  <a:gd name="T13" fmla="*/ 125 h 125"/>
                  <a:gd name="T14" fmla="*/ 0 w 163"/>
                  <a:gd name="T15" fmla="*/ 116 h 125"/>
                  <a:gd name="T16" fmla="*/ 6 w 163"/>
                  <a:gd name="T17" fmla="*/ 54 h 125"/>
                  <a:gd name="T18" fmla="*/ 51 w 163"/>
                  <a:gd name="T19" fmla="*/ 2 h 125"/>
                  <a:gd name="T20" fmla="*/ 87 w 163"/>
                  <a:gd name="T21" fmla="*/ 42 h 125"/>
                  <a:gd name="T22" fmla="*/ 88 w 163"/>
                  <a:gd name="T23" fmla="*/ 42 h 125"/>
                  <a:gd name="T24" fmla="*/ 108 w 163"/>
                  <a:gd name="T25" fmla="*/ 28 h 125"/>
                  <a:gd name="T26" fmla="*/ 163 w 163"/>
                  <a:gd name="T27" fmla="*/ 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3" h="125">
                    <a:moveTo>
                      <a:pt x="163" y="5"/>
                    </a:moveTo>
                    <a:cubicBezTo>
                      <a:pt x="159" y="19"/>
                      <a:pt x="157" y="32"/>
                      <a:pt x="155" y="45"/>
                    </a:cubicBezTo>
                    <a:cubicBezTo>
                      <a:pt x="155" y="45"/>
                      <a:pt x="132" y="51"/>
                      <a:pt x="121" y="55"/>
                    </a:cubicBezTo>
                    <a:cubicBezTo>
                      <a:pt x="108" y="60"/>
                      <a:pt x="95" y="68"/>
                      <a:pt x="93" y="78"/>
                    </a:cubicBezTo>
                    <a:cubicBezTo>
                      <a:pt x="93" y="80"/>
                      <a:pt x="93" y="83"/>
                      <a:pt x="93" y="84"/>
                    </a:cubicBezTo>
                    <a:cubicBezTo>
                      <a:pt x="150" y="90"/>
                      <a:pt x="150" y="90"/>
                      <a:pt x="150" y="90"/>
                    </a:cubicBezTo>
                    <a:cubicBezTo>
                      <a:pt x="149" y="101"/>
                      <a:pt x="148" y="113"/>
                      <a:pt x="147" y="125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1" y="95"/>
                      <a:pt x="3" y="75"/>
                      <a:pt x="6" y="54"/>
                    </a:cubicBezTo>
                    <a:cubicBezTo>
                      <a:pt x="9" y="24"/>
                      <a:pt x="24" y="0"/>
                      <a:pt x="51" y="2"/>
                    </a:cubicBezTo>
                    <a:cubicBezTo>
                      <a:pt x="73" y="4"/>
                      <a:pt x="87" y="18"/>
                      <a:pt x="87" y="42"/>
                    </a:cubicBezTo>
                    <a:cubicBezTo>
                      <a:pt x="88" y="42"/>
                      <a:pt x="88" y="42"/>
                      <a:pt x="88" y="42"/>
                    </a:cubicBezTo>
                    <a:cubicBezTo>
                      <a:pt x="93" y="35"/>
                      <a:pt x="99" y="33"/>
                      <a:pt x="108" y="28"/>
                    </a:cubicBezTo>
                    <a:cubicBezTo>
                      <a:pt x="122" y="19"/>
                      <a:pt x="163" y="5"/>
                      <a:pt x="16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83" name="Freeform 37"/>
              <p:cNvSpPr>
                <a:spLocks/>
              </p:cNvSpPr>
              <p:nvPr userDrawn="1"/>
            </p:nvSpPr>
            <p:spPr bwMode="auto">
              <a:xfrm>
                <a:off x="354" y="423"/>
                <a:ext cx="35" cy="30"/>
              </a:xfrm>
              <a:custGeom>
                <a:avLst/>
                <a:gdLst>
                  <a:gd name="T0" fmla="*/ 14 w 179"/>
                  <a:gd name="T1" fmla="*/ 0 h 149"/>
                  <a:gd name="T2" fmla="*/ 179 w 179"/>
                  <a:gd name="T3" fmla="*/ 5 h 149"/>
                  <a:gd name="T4" fmla="*/ 162 w 179"/>
                  <a:gd name="T5" fmla="*/ 42 h 149"/>
                  <a:gd name="T6" fmla="*/ 128 w 179"/>
                  <a:gd name="T7" fmla="*/ 40 h 149"/>
                  <a:gd name="T8" fmla="*/ 109 w 179"/>
                  <a:gd name="T9" fmla="*/ 89 h 149"/>
                  <a:gd name="T10" fmla="*/ 136 w 179"/>
                  <a:gd name="T11" fmla="*/ 111 h 149"/>
                  <a:gd name="T12" fmla="*/ 125 w 179"/>
                  <a:gd name="T13" fmla="*/ 149 h 149"/>
                  <a:gd name="T14" fmla="*/ 0 w 179"/>
                  <a:gd name="T15" fmla="*/ 3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9" h="149">
                    <a:moveTo>
                      <a:pt x="14" y="0"/>
                    </a:moveTo>
                    <a:cubicBezTo>
                      <a:pt x="179" y="5"/>
                      <a:pt x="179" y="5"/>
                      <a:pt x="179" y="5"/>
                    </a:cubicBezTo>
                    <a:cubicBezTo>
                      <a:pt x="173" y="17"/>
                      <a:pt x="168" y="29"/>
                      <a:pt x="162" y="42"/>
                    </a:cubicBezTo>
                    <a:cubicBezTo>
                      <a:pt x="128" y="40"/>
                      <a:pt x="128" y="40"/>
                      <a:pt x="128" y="40"/>
                    </a:cubicBezTo>
                    <a:cubicBezTo>
                      <a:pt x="121" y="56"/>
                      <a:pt x="115" y="73"/>
                      <a:pt x="109" y="89"/>
                    </a:cubicBezTo>
                    <a:cubicBezTo>
                      <a:pt x="136" y="111"/>
                      <a:pt x="136" y="111"/>
                      <a:pt x="136" y="111"/>
                    </a:cubicBezTo>
                    <a:cubicBezTo>
                      <a:pt x="132" y="123"/>
                      <a:pt x="128" y="136"/>
                      <a:pt x="125" y="149"/>
                    </a:cubicBezTo>
                    <a:cubicBezTo>
                      <a:pt x="0" y="38"/>
                      <a:pt x="0" y="38"/>
                      <a:pt x="0" y="38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84" name="Freeform 38"/>
              <p:cNvSpPr>
                <a:spLocks/>
              </p:cNvSpPr>
              <p:nvPr userDrawn="1"/>
            </p:nvSpPr>
            <p:spPr bwMode="auto">
              <a:xfrm>
                <a:off x="354" y="423"/>
                <a:ext cx="35" cy="30"/>
              </a:xfrm>
              <a:custGeom>
                <a:avLst/>
                <a:gdLst>
                  <a:gd name="T0" fmla="*/ 14 w 179"/>
                  <a:gd name="T1" fmla="*/ 0 h 149"/>
                  <a:gd name="T2" fmla="*/ 179 w 179"/>
                  <a:gd name="T3" fmla="*/ 5 h 149"/>
                  <a:gd name="T4" fmla="*/ 162 w 179"/>
                  <a:gd name="T5" fmla="*/ 42 h 149"/>
                  <a:gd name="T6" fmla="*/ 128 w 179"/>
                  <a:gd name="T7" fmla="*/ 40 h 149"/>
                  <a:gd name="T8" fmla="*/ 109 w 179"/>
                  <a:gd name="T9" fmla="*/ 89 h 149"/>
                  <a:gd name="T10" fmla="*/ 136 w 179"/>
                  <a:gd name="T11" fmla="*/ 111 h 149"/>
                  <a:gd name="T12" fmla="*/ 125 w 179"/>
                  <a:gd name="T13" fmla="*/ 149 h 149"/>
                  <a:gd name="T14" fmla="*/ 0 w 179"/>
                  <a:gd name="T15" fmla="*/ 3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9" h="149">
                    <a:moveTo>
                      <a:pt x="14" y="0"/>
                    </a:moveTo>
                    <a:cubicBezTo>
                      <a:pt x="179" y="5"/>
                      <a:pt x="179" y="5"/>
                      <a:pt x="179" y="5"/>
                    </a:cubicBezTo>
                    <a:cubicBezTo>
                      <a:pt x="173" y="17"/>
                      <a:pt x="168" y="29"/>
                      <a:pt x="162" y="42"/>
                    </a:cubicBezTo>
                    <a:cubicBezTo>
                      <a:pt x="128" y="40"/>
                      <a:pt x="128" y="40"/>
                      <a:pt x="128" y="40"/>
                    </a:cubicBezTo>
                    <a:cubicBezTo>
                      <a:pt x="121" y="56"/>
                      <a:pt x="115" y="73"/>
                      <a:pt x="109" y="89"/>
                    </a:cubicBezTo>
                    <a:cubicBezTo>
                      <a:pt x="136" y="111"/>
                      <a:pt x="136" y="111"/>
                      <a:pt x="136" y="111"/>
                    </a:cubicBezTo>
                    <a:cubicBezTo>
                      <a:pt x="132" y="123"/>
                      <a:pt x="128" y="136"/>
                      <a:pt x="125" y="149"/>
                    </a:cubicBezTo>
                    <a:cubicBezTo>
                      <a:pt x="0" y="38"/>
                      <a:pt x="0" y="38"/>
                      <a:pt x="0" y="38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85" name="Freeform 39"/>
              <p:cNvSpPr>
                <a:spLocks/>
              </p:cNvSpPr>
              <p:nvPr userDrawn="1"/>
            </p:nvSpPr>
            <p:spPr bwMode="auto">
              <a:xfrm>
                <a:off x="400" y="336"/>
                <a:ext cx="41" cy="41"/>
              </a:xfrm>
              <a:custGeom>
                <a:avLst/>
                <a:gdLst>
                  <a:gd name="T0" fmla="*/ 34 w 203"/>
                  <a:gd name="T1" fmla="*/ 65 h 205"/>
                  <a:gd name="T2" fmla="*/ 146 w 203"/>
                  <a:gd name="T3" fmla="*/ 103 h 205"/>
                  <a:gd name="T4" fmla="*/ 81 w 203"/>
                  <a:gd name="T5" fmla="*/ 24 h 205"/>
                  <a:gd name="T6" fmla="*/ 111 w 203"/>
                  <a:gd name="T7" fmla="*/ 0 h 205"/>
                  <a:gd name="T8" fmla="*/ 203 w 203"/>
                  <a:gd name="T9" fmla="*/ 122 h 205"/>
                  <a:gd name="T10" fmla="*/ 172 w 203"/>
                  <a:gd name="T11" fmla="*/ 147 h 205"/>
                  <a:gd name="T12" fmla="*/ 64 w 203"/>
                  <a:gd name="T13" fmla="*/ 112 h 205"/>
                  <a:gd name="T14" fmla="*/ 132 w 203"/>
                  <a:gd name="T15" fmla="*/ 183 h 205"/>
                  <a:gd name="T16" fmla="*/ 109 w 203"/>
                  <a:gd name="T17" fmla="*/ 205 h 205"/>
                  <a:gd name="T18" fmla="*/ 0 w 203"/>
                  <a:gd name="T19" fmla="*/ 99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3" h="205">
                    <a:moveTo>
                      <a:pt x="34" y="65"/>
                    </a:moveTo>
                    <a:cubicBezTo>
                      <a:pt x="146" y="103"/>
                      <a:pt x="146" y="103"/>
                      <a:pt x="146" y="103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203" y="122"/>
                      <a:pt x="203" y="122"/>
                      <a:pt x="203" y="122"/>
                    </a:cubicBezTo>
                    <a:cubicBezTo>
                      <a:pt x="192" y="130"/>
                      <a:pt x="182" y="139"/>
                      <a:pt x="172" y="147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132" y="183"/>
                      <a:pt x="132" y="183"/>
                      <a:pt x="132" y="183"/>
                    </a:cubicBezTo>
                    <a:cubicBezTo>
                      <a:pt x="124" y="190"/>
                      <a:pt x="117" y="198"/>
                      <a:pt x="109" y="205"/>
                    </a:cubicBezTo>
                    <a:cubicBezTo>
                      <a:pt x="0" y="99"/>
                      <a:pt x="0" y="99"/>
                      <a:pt x="0" y="99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86" name="Freeform 40"/>
              <p:cNvSpPr>
                <a:spLocks/>
              </p:cNvSpPr>
              <p:nvPr userDrawn="1"/>
            </p:nvSpPr>
            <p:spPr bwMode="auto">
              <a:xfrm>
                <a:off x="400" y="336"/>
                <a:ext cx="41" cy="41"/>
              </a:xfrm>
              <a:custGeom>
                <a:avLst/>
                <a:gdLst>
                  <a:gd name="T0" fmla="*/ 34 w 203"/>
                  <a:gd name="T1" fmla="*/ 65 h 205"/>
                  <a:gd name="T2" fmla="*/ 146 w 203"/>
                  <a:gd name="T3" fmla="*/ 103 h 205"/>
                  <a:gd name="T4" fmla="*/ 81 w 203"/>
                  <a:gd name="T5" fmla="*/ 24 h 205"/>
                  <a:gd name="T6" fmla="*/ 111 w 203"/>
                  <a:gd name="T7" fmla="*/ 0 h 205"/>
                  <a:gd name="T8" fmla="*/ 203 w 203"/>
                  <a:gd name="T9" fmla="*/ 122 h 205"/>
                  <a:gd name="T10" fmla="*/ 172 w 203"/>
                  <a:gd name="T11" fmla="*/ 147 h 205"/>
                  <a:gd name="T12" fmla="*/ 64 w 203"/>
                  <a:gd name="T13" fmla="*/ 112 h 205"/>
                  <a:gd name="T14" fmla="*/ 132 w 203"/>
                  <a:gd name="T15" fmla="*/ 183 h 205"/>
                  <a:gd name="T16" fmla="*/ 109 w 203"/>
                  <a:gd name="T17" fmla="*/ 205 h 205"/>
                  <a:gd name="T18" fmla="*/ 0 w 203"/>
                  <a:gd name="T19" fmla="*/ 99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3" h="205">
                    <a:moveTo>
                      <a:pt x="34" y="65"/>
                    </a:moveTo>
                    <a:cubicBezTo>
                      <a:pt x="146" y="103"/>
                      <a:pt x="146" y="103"/>
                      <a:pt x="146" y="103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203" y="122"/>
                      <a:pt x="203" y="122"/>
                      <a:pt x="203" y="122"/>
                    </a:cubicBezTo>
                    <a:cubicBezTo>
                      <a:pt x="192" y="130"/>
                      <a:pt x="182" y="139"/>
                      <a:pt x="172" y="147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132" y="183"/>
                      <a:pt x="132" y="183"/>
                      <a:pt x="132" y="183"/>
                    </a:cubicBezTo>
                    <a:cubicBezTo>
                      <a:pt x="124" y="190"/>
                      <a:pt x="117" y="198"/>
                      <a:pt x="109" y="205"/>
                    </a:cubicBezTo>
                    <a:cubicBezTo>
                      <a:pt x="0" y="99"/>
                      <a:pt x="0" y="99"/>
                      <a:pt x="0" y="99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87" name="Freeform 41"/>
              <p:cNvSpPr>
                <a:spLocks noEditPoints="1"/>
              </p:cNvSpPr>
              <p:nvPr userDrawn="1"/>
            </p:nvSpPr>
            <p:spPr bwMode="auto">
              <a:xfrm>
                <a:off x="442" y="312"/>
                <a:ext cx="36" cy="37"/>
              </a:xfrm>
              <a:custGeom>
                <a:avLst/>
                <a:gdLst>
                  <a:gd name="T0" fmla="*/ 54 w 181"/>
                  <a:gd name="T1" fmla="*/ 24 h 186"/>
                  <a:gd name="T2" fmla="*/ 161 w 181"/>
                  <a:gd name="T3" fmla="*/ 56 h 186"/>
                  <a:gd name="T4" fmla="*/ 127 w 181"/>
                  <a:gd name="T5" fmla="*/ 163 h 186"/>
                  <a:gd name="T6" fmla="*/ 20 w 181"/>
                  <a:gd name="T7" fmla="*/ 130 h 186"/>
                  <a:gd name="T8" fmla="*/ 54 w 181"/>
                  <a:gd name="T9" fmla="*/ 24 h 186"/>
                  <a:gd name="T10" fmla="*/ 113 w 181"/>
                  <a:gd name="T11" fmla="*/ 135 h 186"/>
                  <a:gd name="T12" fmla="*/ 126 w 181"/>
                  <a:gd name="T13" fmla="*/ 75 h 186"/>
                  <a:gd name="T14" fmla="*/ 68 w 181"/>
                  <a:gd name="T15" fmla="*/ 51 h 186"/>
                  <a:gd name="T16" fmla="*/ 55 w 181"/>
                  <a:gd name="T17" fmla="*/ 112 h 186"/>
                  <a:gd name="T18" fmla="*/ 113 w 181"/>
                  <a:gd name="T19" fmla="*/ 135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1" h="186">
                    <a:moveTo>
                      <a:pt x="54" y="24"/>
                    </a:moveTo>
                    <a:cubicBezTo>
                      <a:pt x="99" y="0"/>
                      <a:pt x="141" y="18"/>
                      <a:pt x="161" y="56"/>
                    </a:cubicBezTo>
                    <a:cubicBezTo>
                      <a:pt x="181" y="94"/>
                      <a:pt x="172" y="139"/>
                      <a:pt x="127" y="163"/>
                    </a:cubicBezTo>
                    <a:cubicBezTo>
                      <a:pt x="82" y="186"/>
                      <a:pt x="40" y="169"/>
                      <a:pt x="20" y="130"/>
                    </a:cubicBezTo>
                    <a:cubicBezTo>
                      <a:pt x="0" y="92"/>
                      <a:pt x="10" y="47"/>
                      <a:pt x="54" y="24"/>
                    </a:cubicBezTo>
                    <a:close/>
                    <a:moveTo>
                      <a:pt x="113" y="135"/>
                    </a:moveTo>
                    <a:cubicBezTo>
                      <a:pt x="132" y="125"/>
                      <a:pt x="141" y="103"/>
                      <a:pt x="126" y="75"/>
                    </a:cubicBezTo>
                    <a:cubicBezTo>
                      <a:pt x="111" y="46"/>
                      <a:pt x="88" y="41"/>
                      <a:pt x="68" y="51"/>
                    </a:cubicBezTo>
                    <a:cubicBezTo>
                      <a:pt x="49" y="61"/>
                      <a:pt x="40" y="83"/>
                      <a:pt x="55" y="112"/>
                    </a:cubicBezTo>
                    <a:cubicBezTo>
                      <a:pt x="70" y="141"/>
                      <a:pt x="93" y="146"/>
                      <a:pt x="113" y="1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88" name="Freeform 42"/>
              <p:cNvSpPr>
                <a:spLocks/>
              </p:cNvSpPr>
              <p:nvPr userDrawn="1"/>
            </p:nvSpPr>
            <p:spPr bwMode="auto">
              <a:xfrm>
                <a:off x="490" y="298"/>
                <a:ext cx="27" cy="33"/>
              </a:xfrm>
              <a:custGeom>
                <a:avLst/>
                <a:gdLst>
                  <a:gd name="T0" fmla="*/ 36 w 137"/>
                  <a:gd name="T1" fmla="*/ 132 h 164"/>
                  <a:gd name="T2" fmla="*/ 71 w 137"/>
                  <a:gd name="T3" fmla="*/ 130 h 164"/>
                  <a:gd name="T4" fmla="*/ 91 w 137"/>
                  <a:gd name="T5" fmla="*/ 108 h 164"/>
                  <a:gd name="T6" fmla="*/ 52 w 137"/>
                  <a:gd name="T7" fmla="*/ 97 h 164"/>
                  <a:gd name="T8" fmla="*/ 8 w 137"/>
                  <a:gd name="T9" fmla="*/ 64 h 164"/>
                  <a:gd name="T10" fmla="*/ 55 w 137"/>
                  <a:gd name="T11" fmla="*/ 4 h 164"/>
                  <a:gd name="T12" fmla="*/ 103 w 137"/>
                  <a:gd name="T13" fmla="*/ 2 h 164"/>
                  <a:gd name="T14" fmla="*/ 99 w 137"/>
                  <a:gd name="T15" fmla="*/ 31 h 164"/>
                  <a:gd name="T16" fmla="*/ 67 w 137"/>
                  <a:gd name="T17" fmla="*/ 33 h 164"/>
                  <a:gd name="T18" fmla="*/ 47 w 137"/>
                  <a:gd name="T19" fmla="*/ 55 h 164"/>
                  <a:gd name="T20" fmla="*/ 71 w 137"/>
                  <a:gd name="T21" fmla="*/ 64 h 164"/>
                  <a:gd name="T22" fmla="*/ 129 w 137"/>
                  <a:gd name="T23" fmla="*/ 95 h 164"/>
                  <a:gd name="T24" fmla="*/ 80 w 137"/>
                  <a:gd name="T25" fmla="*/ 160 h 164"/>
                  <a:gd name="T26" fmla="*/ 34 w 137"/>
                  <a:gd name="T27" fmla="*/ 162 h 164"/>
                  <a:gd name="T28" fmla="*/ 36 w 137"/>
                  <a:gd name="T29" fmla="*/ 132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7" h="164">
                    <a:moveTo>
                      <a:pt x="36" y="132"/>
                    </a:moveTo>
                    <a:cubicBezTo>
                      <a:pt x="45" y="133"/>
                      <a:pt x="61" y="133"/>
                      <a:pt x="71" y="130"/>
                    </a:cubicBezTo>
                    <a:cubicBezTo>
                      <a:pt x="82" y="127"/>
                      <a:pt x="94" y="122"/>
                      <a:pt x="91" y="108"/>
                    </a:cubicBezTo>
                    <a:cubicBezTo>
                      <a:pt x="87" y="95"/>
                      <a:pt x="70" y="98"/>
                      <a:pt x="52" y="97"/>
                    </a:cubicBezTo>
                    <a:cubicBezTo>
                      <a:pt x="34" y="96"/>
                      <a:pt x="15" y="92"/>
                      <a:pt x="8" y="64"/>
                    </a:cubicBezTo>
                    <a:cubicBezTo>
                      <a:pt x="0" y="33"/>
                      <a:pt x="28" y="11"/>
                      <a:pt x="55" y="4"/>
                    </a:cubicBezTo>
                    <a:cubicBezTo>
                      <a:pt x="71" y="0"/>
                      <a:pt x="87" y="0"/>
                      <a:pt x="103" y="2"/>
                    </a:cubicBezTo>
                    <a:cubicBezTo>
                      <a:pt x="99" y="31"/>
                      <a:pt x="99" y="31"/>
                      <a:pt x="99" y="31"/>
                    </a:cubicBezTo>
                    <a:cubicBezTo>
                      <a:pt x="89" y="30"/>
                      <a:pt x="75" y="31"/>
                      <a:pt x="67" y="33"/>
                    </a:cubicBezTo>
                    <a:cubicBezTo>
                      <a:pt x="49" y="37"/>
                      <a:pt x="44" y="45"/>
                      <a:pt x="47" y="55"/>
                    </a:cubicBezTo>
                    <a:cubicBezTo>
                      <a:pt x="48" y="60"/>
                      <a:pt x="54" y="64"/>
                      <a:pt x="71" y="64"/>
                    </a:cubicBezTo>
                    <a:cubicBezTo>
                      <a:pt x="110" y="63"/>
                      <a:pt x="124" y="75"/>
                      <a:pt x="129" y="95"/>
                    </a:cubicBezTo>
                    <a:cubicBezTo>
                      <a:pt x="137" y="131"/>
                      <a:pt x="112" y="152"/>
                      <a:pt x="80" y="160"/>
                    </a:cubicBezTo>
                    <a:cubicBezTo>
                      <a:pt x="65" y="163"/>
                      <a:pt x="49" y="164"/>
                      <a:pt x="34" y="162"/>
                    </a:cubicBezTo>
                    <a:lnTo>
                      <a:pt x="36" y="132"/>
                    </a:ln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89" name="Freeform 43"/>
              <p:cNvSpPr>
                <a:spLocks noEditPoints="1"/>
              </p:cNvSpPr>
              <p:nvPr userDrawn="1"/>
            </p:nvSpPr>
            <p:spPr bwMode="auto">
              <a:xfrm>
                <a:off x="343" y="294"/>
                <a:ext cx="413" cy="414"/>
              </a:xfrm>
              <a:custGeom>
                <a:avLst/>
                <a:gdLst>
                  <a:gd name="T0" fmla="*/ 1176 w 2069"/>
                  <a:gd name="T1" fmla="*/ 2060 h 2070"/>
                  <a:gd name="T2" fmla="*/ 1386 w 2069"/>
                  <a:gd name="T3" fmla="*/ 2008 h 2070"/>
                  <a:gd name="T4" fmla="*/ 26 w 2069"/>
                  <a:gd name="T5" fmla="*/ 1266 h 2070"/>
                  <a:gd name="T6" fmla="*/ 0 w 2069"/>
                  <a:gd name="T7" fmla="*/ 1052 h 2070"/>
                  <a:gd name="T8" fmla="*/ 460 w 2069"/>
                  <a:gd name="T9" fmla="*/ 174 h 2070"/>
                  <a:gd name="T10" fmla="*/ 842 w 2069"/>
                  <a:gd name="T11" fmla="*/ 668 h 2070"/>
                  <a:gd name="T12" fmla="*/ 33 w 2069"/>
                  <a:gd name="T13" fmla="*/ 771 h 2070"/>
                  <a:gd name="T14" fmla="*/ 647 w 2069"/>
                  <a:gd name="T15" fmla="*/ 888 h 2070"/>
                  <a:gd name="T16" fmla="*/ 683 w 2069"/>
                  <a:gd name="T17" fmla="*/ 61 h 2070"/>
                  <a:gd name="T18" fmla="*/ 935 w 2069"/>
                  <a:gd name="T19" fmla="*/ 633 h 2070"/>
                  <a:gd name="T20" fmla="*/ 0 w 2069"/>
                  <a:gd name="T21" fmla="*/ 1018 h 2070"/>
                  <a:gd name="T22" fmla="*/ 623 w 2069"/>
                  <a:gd name="T23" fmla="*/ 985 h 2070"/>
                  <a:gd name="T24" fmla="*/ 126 w 2069"/>
                  <a:gd name="T25" fmla="*/ 539 h 2070"/>
                  <a:gd name="T26" fmla="*/ 694 w 2069"/>
                  <a:gd name="T27" fmla="*/ 800 h 2070"/>
                  <a:gd name="T28" fmla="*/ 1820 w 2069"/>
                  <a:gd name="T29" fmla="*/ 361 h 2070"/>
                  <a:gd name="T30" fmla="*/ 1375 w 2069"/>
                  <a:gd name="T31" fmla="*/ 800 h 2070"/>
                  <a:gd name="T32" fmla="*/ 1958 w 2069"/>
                  <a:gd name="T33" fmla="*/ 569 h 2070"/>
                  <a:gd name="T34" fmla="*/ 1421 w 2069"/>
                  <a:gd name="T35" fmla="*/ 888 h 2070"/>
                  <a:gd name="T36" fmla="*/ 1636 w 2069"/>
                  <a:gd name="T37" fmla="*/ 193 h 2070"/>
                  <a:gd name="T38" fmla="*/ 1309 w 2069"/>
                  <a:gd name="T39" fmla="*/ 725 h 2070"/>
                  <a:gd name="T40" fmla="*/ 926 w 2069"/>
                  <a:gd name="T41" fmla="*/ 6 h 2070"/>
                  <a:gd name="T42" fmla="*/ 1143 w 2069"/>
                  <a:gd name="T43" fmla="*/ 6 h 2070"/>
                  <a:gd name="T44" fmla="*/ 1133 w 2069"/>
                  <a:gd name="T45" fmla="*/ 633 h 2070"/>
                  <a:gd name="T46" fmla="*/ 1386 w 2069"/>
                  <a:gd name="T47" fmla="*/ 61 h 2070"/>
                  <a:gd name="T48" fmla="*/ 1227 w 2069"/>
                  <a:gd name="T49" fmla="*/ 668 h 2070"/>
                  <a:gd name="T50" fmla="*/ 1608 w 2069"/>
                  <a:gd name="T51" fmla="*/ 174 h 2070"/>
                  <a:gd name="T52" fmla="*/ 760 w 2069"/>
                  <a:gd name="T53" fmla="*/ 725 h 2070"/>
                  <a:gd name="T54" fmla="*/ 433 w 2069"/>
                  <a:gd name="T55" fmla="*/ 193 h 2070"/>
                  <a:gd name="T56" fmla="*/ 1227 w 2069"/>
                  <a:gd name="T57" fmla="*/ 1402 h 2070"/>
                  <a:gd name="T58" fmla="*/ 1417 w 2069"/>
                  <a:gd name="T59" fmla="*/ 1997 h 2070"/>
                  <a:gd name="T60" fmla="*/ 1309 w 2069"/>
                  <a:gd name="T61" fmla="*/ 1345 h 2070"/>
                  <a:gd name="T62" fmla="*/ 1636 w 2069"/>
                  <a:gd name="T63" fmla="*/ 1877 h 2070"/>
                  <a:gd name="T64" fmla="*/ 1421 w 2069"/>
                  <a:gd name="T65" fmla="*/ 1182 h 2070"/>
                  <a:gd name="T66" fmla="*/ 1958 w 2069"/>
                  <a:gd name="T67" fmla="*/ 1501 h 2070"/>
                  <a:gd name="T68" fmla="*/ 647 w 2069"/>
                  <a:gd name="T69" fmla="*/ 1182 h 2070"/>
                  <a:gd name="T70" fmla="*/ 33 w 2069"/>
                  <a:gd name="T71" fmla="*/ 1299 h 2070"/>
                  <a:gd name="T72" fmla="*/ 2043 w 2069"/>
                  <a:gd name="T73" fmla="*/ 803 h 2070"/>
                  <a:gd name="T74" fmla="*/ 1445 w 2069"/>
                  <a:gd name="T75" fmla="*/ 985 h 2070"/>
                  <a:gd name="T76" fmla="*/ 1445 w 2069"/>
                  <a:gd name="T77" fmla="*/ 1085 h 2070"/>
                  <a:gd name="T78" fmla="*/ 2043 w 2069"/>
                  <a:gd name="T79" fmla="*/ 1266 h 2070"/>
                  <a:gd name="T80" fmla="*/ 1375 w 2069"/>
                  <a:gd name="T81" fmla="*/ 1270 h 2070"/>
                  <a:gd name="T82" fmla="*/ 1820 w 2069"/>
                  <a:gd name="T83" fmla="*/ 1709 h 2070"/>
                  <a:gd name="T84" fmla="*/ 1034 w 2069"/>
                  <a:gd name="T85" fmla="*/ 1449 h 2070"/>
                  <a:gd name="T86" fmla="*/ 1034 w 2069"/>
                  <a:gd name="T87" fmla="*/ 2070 h 2070"/>
                  <a:gd name="T88" fmla="*/ 1034 w 2069"/>
                  <a:gd name="T89" fmla="*/ 1449 h 2070"/>
                  <a:gd name="T90" fmla="*/ 433 w 2069"/>
                  <a:gd name="T91" fmla="*/ 1877 h 2070"/>
                  <a:gd name="T92" fmla="*/ 760 w 2069"/>
                  <a:gd name="T93" fmla="*/ 1345 h 2070"/>
                  <a:gd name="T94" fmla="*/ 249 w 2069"/>
                  <a:gd name="T95" fmla="*/ 1709 h 2070"/>
                  <a:gd name="T96" fmla="*/ 694 w 2069"/>
                  <a:gd name="T97" fmla="*/ 1270 h 2070"/>
                  <a:gd name="T98" fmla="*/ 652 w 2069"/>
                  <a:gd name="T99" fmla="*/ 1997 h 2070"/>
                  <a:gd name="T100" fmla="*/ 842 w 2069"/>
                  <a:gd name="T101" fmla="*/ 1402 h 2070"/>
                  <a:gd name="T102" fmla="*/ 893 w 2069"/>
                  <a:gd name="T103" fmla="*/ 2060 h 2070"/>
                  <a:gd name="T104" fmla="*/ 935 w 2069"/>
                  <a:gd name="T105" fmla="*/ 1437 h 2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69" h="2070">
                    <a:moveTo>
                      <a:pt x="1386" y="2008"/>
                    </a:moveTo>
                    <a:cubicBezTo>
                      <a:pt x="1319" y="2033"/>
                      <a:pt x="1248" y="2050"/>
                      <a:pt x="1176" y="2060"/>
                    </a:cubicBezTo>
                    <a:cubicBezTo>
                      <a:pt x="1133" y="1437"/>
                      <a:pt x="1133" y="1437"/>
                      <a:pt x="1133" y="1437"/>
                    </a:cubicBezTo>
                    <a:lnTo>
                      <a:pt x="1386" y="2008"/>
                    </a:lnTo>
                    <a:close/>
                    <a:moveTo>
                      <a:pt x="0" y="1052"/>
                    </a:moveTo>
                    <a:cubicBezTo>
                      <a:pt x="1" y="1125"/>
                      <a:pt x="10" y="1197"/>
                      <a:pt x="26" y="1266"/>
                    </a:cubicBezTo>
                    <a:cubicBezTo>
                      <a:pt x="623" y="1085"/>
                      <a:pt x="623" y="1085"/>
                      <a:pt x="623" y="1085"/>
                    </a:cubicBezTo>
                    <a:lnTo>
                      <a:pt x="0" y="1052"/>
                    </a:lnTo>
                    <a:close/>
                    <a:moveTo>
                      <a:pt x="842" y="668"/>
                    </a:moveTo>
                    <a:cubicBezTo>
                      <a:pt x="460" y="174"/>
                      <a:pt x="460" y="174"/>
                      <a:pt x="460" y="174"/>
                    </a:cubicBezTo>
                    <a:cubicBezTo>
                      <a:pt x="520" y="134"/>
                      <a:pt x="584" y="100"/>
                      <a:pt x="652" y="73"/>
                    </a:cubicBezTo>
                    <a:lnTo>
                      <a:pt x="842" y="668"/>
                    </a:lnTo>
                    <a:close/>
                    <a:moveTo>
                      <a:pt x="647" y="888"/>
                    </a:moveTo>
                    <a:cubicBezTo>
                      <a:pt x="33" y="771"/>
                      <a:pt x="33" y="771"/>
                      <a:pt x="33" y="771"/>
                    </a:cubicBezTo>
                    <a:cubicBezTo>
                      <a:pt x="52" y="700"/>
                      <a:pt x="78" y="633"/>
                      <a:pt x="110" y="569"/>
                    </a:cubicBezTo>
                    <a:lnTo>
                      <a:pt x="647" y="888"/>
                    </a:lnTo>
                    <a:close/>
                    <a:moveTo>
                      <a:pt x="935" y="633"/>
                    </a:moveTo>
                    <a:cubicBezTo>
                      <a:pt x="683" y="61"/>
                      <a:pt x="683" y="61"/>
                      <a:pt x="683" y="61"/>
                    </a:cubicBezTo>
                    <a:cubicBezTo>
                      <a:pt x="750" y="37"/>
                      <a:pt x="820" y="20"/>
                      <a:pt x="893" y="10"/>
                    </a:cubicBezTo>
                    <a:lnTo>
                      <a:pt x="935" y="633"/>
                    </a:lnTo>
                    <a:close/>
                    <a:moveTo>
                      <a:pt x="623" y="985"/>
                    </a:moveTo>
                    <a:cubicBezTo>
                      <a:pt x="0" y="1018"/>
                      <a:pt x="0" y="1018"/>
                      <a:pt x="0" y="1018"/>
                    </a:cubicBezTo>
                    <a:cubicBezTo>
                      <a:pt x="1" y="945"/>
                      <a:pt x="10" y="873"/>
                      <a:pt x="26" y="803"/>
                    </a:cubicBezTo>
                    <a:lnTo>
                      <a:pt x="623" y="985"/>
                    </a:lnTo>
                    <a:close/>
                    <a:moveTo>
                      <a:pt x="694" y="800"/>
                    </a:moveTo>
                    <a:cubicBezTo>
                      <a:pt x="126" y="539"/>
                      <a:pt x="126" y="539"/>
                      <a:pt x="126" y="539"/>
                    </a:cubicBezTo>
                    <a:cubicBezTo>
                      <a:pt x="161" y="476"/>
                      <a:pt x="202" y="416"/>
                      <a:pt x="249" y="361"/>
                    </a:cubicBezTo>
                    <a:lnTo>
                      <a:pt x="694" y="800"/>
                    </a:lnTo>
                    <a:close/>
                    <a:moveTo>
                      <a:pt x="1375" y="800"/>
                    </a:moveTo>
                    <a:cubicBezTo>
                      <a:pt x="1820" y="361"/>
                      <a:pt x="1820" y="361"/>
                      <a:pt x="1820" y="361"/>
                    </a:cubicBezTo>
                    <a:cubicBezTo>
                      <a:pt x="1867" y="416"/>
                      <a:pt x="1908" y="476"/>
                      <a:pt x="1943" y="539"/>
                    </a:cubicBezTo>
                    <a:lnTo>
                      <a:pt x="1375" y="800"/>
                    </a:lnTo>
                    <a:close/>
                    <a:moveTo>
                      <a:pt x="1421" y="888"/>
                    </a:moveTo>
                    <a:cubicBezTo>
                      <a:pt x="1958" y="569"/>
                      <a:pt x="1958" y="569"/>
                      <a:pt x="1958" y="569"/>
                    </a:cubicBezTo>
                    <a:cubicBezTo>
                      <a:pt x="1991" y="633"/>
                      <a:pt x="2017" y="700"/>
                      <a:pt x="2035" y="771"/>
                    </a:cubicBezTo>
                    <a:lnTo>
                      <a:pt x="1421" y="888"/>
                    </a:lnTo>
                    <a:close/>
                    <a:moveTo>
                      <a:pt x="1309" y="725"/>
                    </a:moveTo>
                    <a:cubicBezTo>
                      <a:pt x="1636" y="193"/>
                      <a:pt x="1636" y="193"/>
                      <a:pt x="1636" y="193"/>
                    </a:cubicBezTo>
                    <a:cubicBezTo>
                      <a:pt x="1695" y="235"/>
                      <a:pt x="1749" y="283"/>
                      <a:pt x="1798" y="336"/>
                    </a:cubicBezTo>
                    <a:lnTo>
                      <a:pt x="1309" y="725"/>
                    </a:lnTo>
                    <a:close/>
                    <a:moveTo>
                      <a:pt x="1034" y="621"/>
                    </a:moveTo>
                    <a:cubicBezTo>
                      <a:pt x="926" y="6"/>
                      <a:pt x="926" y="6"/>
                      <a:pt x="926" y="6"/>
                    </a:cubicBezTo>
                    <a:cubicBezTo>
                      <a:pt x="962" y="2"/>
                      <a:pt x="998" y="0"/>
                      <a:pt x="1034" y="0"/>
                    </a:cubicBezTo>
                    <a:cubicBezTo>
                      <a:pt x="1071" y="0"/>
                      <a:pt x="1107" y="2"/>
                      <a:pt x="1143" y="6"/>
                    </a:cubicBezTo>
                    <a:lnTo>
                      <a:pt x="1034" y="621"/>
                    </a:lnTo>
                    <a:close/>
                    <a:moveTo>
                      <a:pt x="1133" y="633"/>
                    </a:moveTo>
                    <a:cubicBezTo>
                      <a:pt x="1176" y="10"/>
                      <a:pt x="1176" y="10"/>
                      <a:pt x="1176" y="10"/>
                    </a:cubicBezTo>
                    <a:cubicBezTo>
                      <a:pt x="1248" y="20"/>
                      <a:pt x="1319" y="37"/>
                      <a:pt x="1386" y="61"/>
                    </a:cubicBezTo>
                    <a:lnTo>
                      <a:pt x="1133" y="633"/>
                    </a:lnTo>
                    <a:close/>
                    <a:moveTo>
                      <a:pt x="1227" y="668"/>
                    </a:moveTo>
                    <a:cubicBezTo>
                      <a:pt x="1417" y="73"/>
                      <a:pt x="1417" y="73"/>
                      <a:pt x="1417" y="73"/>
                    </a:cubicBezTo>
                    <a:cubicBezTo>
                      <a:pt x="1484" y="100"/>
                      <a:pt x="1549" y="134"/>
                      <a:pt x="1608" y="174"/>
                    </a:cubicBezTo>
                    <a:lnTo>
                      <a:pt x="1227" y="668"/>
                    </a:lnTo>
                    <a:close/>
                    <a:moveTo>
                      <a:pt x="760" y="725"/>
                    </a:moveTo>
                    <a:cubicBezTo>
                      <a:pt x="271" y="336"/>
                      <a:pt x="271" y="336"/>
                      <a:pt x="271" y="336"/>
                    </a:cubicBezTo>
                    <a:cubicBezTo>
                      <a:pt x="320" y="283"/>
                      <a:pt x="374" y="235"/>
                      <a:pt x="433" y="193"/>
                    </a:cubicBezTo>
                    <a:lnTo>
                      <a:pt x="760" y="725"/>
                    </a:lnTo>
                    <a:close/>
                    <a:moveTo>
                      <a:pt x="1227" y="1402"/>
                    </a:moveTo>
                    <a:cubicBezTo>
                      <a:pt x="1608" y="1896"/>
                      <a:pt x="1608" y="1896"/>
                      <a:pt x="1608" y="1896"/>
                    </a:cubicBezTo>
                    <a:cubicBezTo>
                      <a:pt x="1549" y="1936"/>
                      <a:pt x="1484" y="1970"/>
                      <a:pt x="1417" y="1997"/>
                    </a:cubicBezTo>
                    <a:lnTo>
                      <a:pt x="1227" y="1402"/>
                    </a:lnTo>
                    <a:close/>
                    <a:moveTo>
                      <a:pt x="1309" y="1345"/>
                    </a:moveTo>
                    <a:cubicBezTo>
                      <a:pt x="1798" y="1734"/>
                      <a:pt x="1798" y="1734"/>
                      <a:pt x="1798" y="1734"/>
                    </a:cubicBezTo>
                    <a:cubicBezTo>
                      <a:pt x="1749" y="1787"/>
                      <a:pt x="1695" y="1835"/>
                      <a:pt x="1636" y="1877"/>
                    </a:cubicBezTo>
                    <a:lnTo>
                      <a:pt x="1309" y="1345"/>
                    </a:lnTo>
                    <a:close/>
                    <a:moveTo>
                      <a:pt x="1421" y="1182"/>
                    </a:moveTo>
                    <a:cubicBezTo>
                      <a:pt x="2035" y="1299"/>
                      <a:pt x="2035" y="1299"/>
                      <a:pt x="2035" y="1299"/>
                    </a:cubicBezTo>
                    <a:cubicBezTo>
                      <a:pt x="2017" y="1369"/>
                      <a:pt x="1991" y="1437"/>
                      <a:pt x="1958" y="1501"/>
                    </a:cubicBezTo>
                    <a:lnTo>
                      <a:pt x="1421" y="1182"/>
                    </a:lnTo>
                    <a:close/>
                    <a:moveTo>
                      <a:pt x="647" y="1182"/>
                    </a:moveTo>
                    <a:cubicBezTo>
                      <a:pt x="110" y="1501"/>
                      <a:pt x="110" y="1501"/>
                      <a:pt x="110" y="1501"/>
                    </a:cubicBezTo>
                    <a:cubicBezTo>
                      <a:pt x="78" y="1437"/>
                      <a:pt x="52" y="1369"/>
                      <a:pt x="33" y="1299"/>
                    </a:cubicBezTo>
                    <a:lnTo>
                      <a:pt x="647" y="1182"/>
                    </a:lnTo>
                    <a:close/>
                    <a:moveTo>
                      <a:pt x="2043" y="803"/>
                    </a:moveTo>
                    <a:cubicBezTo>
                      <a:pt x="2059" y="873"/>
                      <a:pt x="2068" y="945"/>
                      <a:pt x="2069" y="1018"/>
                    </a:cubicBezTo>
                    <a:cubicBezTo>
                      <a:pt x="1445" y="985"/>
                      <a:pt x="1445" y="985"/>
                      <a:pt x="1445" y="985"/>
                    </a:cubicBezTo>
                    <a:lnTo>
                      <a:pt x="2043" y="803"/>
                    </a:lnTo>
                    <a:close/>
                    <a:moveTo>
                      <a:pt x="1445" y="1085"/>
                    </a:moveTo>
                    <a:cubicBezTo>
                      <a:pt x="2069" y="1052"/>
                      <a:pt x="2069" y="1052"/>
                      <a:pt x="2069" y="1052"/>
                    </a:cubicBezTo>
                    <a:cubicBezTo>
                      <a:pt x="2068" y="1125"/>
                      <a:pt x="2059" y="1197"/>
                      <a:pt x="2043" y="1266"/>
                    </a:cubicBezTo>
                    <a:lnTo>
                      <a:pt x="1445" y="1085"/>
                    </a:lnTo>
                    <a:close/>
                    <a:moveTo>
                      <a:pt x="1375" y="1270"/>
                    </a:moveTo>
                    <a:cubicBezTo>
                      <a:pt x="1943" y="1531"/>
                      <a:pt x="1943" y="1531"/>
                      <a:pt x="1943" y="1531"/>
                    </a:cubicBezTo>
                    <a:cubicBezTo>
                      <a:pt x="1908" y="1594"/>
                      <a:pt x="1867" y="1654"/>
                      <a:pt x="1820" y="1709"/>
                    </a:cubicBezTo>
                    <a:lnTo>
                      <a:pt x="1375" y="1270"/>
                    </a:lnTo>
                    <a:close/>
                    <a:moveTo>
                      <a:pt x="1034" y="1449"/>
                    </a:moveTo>
                    <a:cubicBezTo>
                      <a:pt x="1143" y="2064"/>
                      <a:pt x="1143" y="2064"/>
                      <a:pt x="1143" y="2064"/>
                    </a:cubicBezTo>
                    <a:cubicBezTo>
                      <a:pt x="1107" y="2068"/>
                      <a:pt x="1071" y="2070"/>
                      <a:pt x="1034" y="2070"/>
                    </a:cubicBezTo>
                    <a:cubicBezTo>
                      <a:pt x="998" y="2070"/>
                      <a:pt x="962" y="2068"/>
                      <a:pt x="926" y="2064"/>
                    </a:cubicBezTo>
                    <a:lnTo>
                      <a:pt x="1034" y="1449"/>
                    </a:lnTo>
                    <a:close/>
                    <a:moveTo>
                      <a:pt x="760" y="1345"/>
                    </a:moveTo>
                    <a:cubicBezTo>
                      <a:pt x="433" y="1877"/>
                      <a:pt x="433" y="1877"/>
                      <a:pt x="433" y="1877"/>
                    </a:cubicBezTo>
                    <a:cubicBezTo>
                      <a:pt x="374" y="1835"/>
                      <a:pt x="320" y="1787"/>
                      <a:pt x="271" y="1733"/>
                    </a:cubicBezTo>
                    <a:lnTo>
                      <a:pt x="760" y="1345"/>
                    </a:lnTo>
                    <a:close/>
                    <a:moveTo>
                      <a:pt x="694" y="1270"/>
                    </a:moveTo>
                    <a:cubicBezTo>
                      <a:pt x="249" y="1709"/>
                      <a:pt x="249" y="1709"/>
                      <a:pt x="249" y="1709"/>
                    </a:cubicBezTo>
                    <a:cubicBezTo>
                      <a:pt x="202" y="1654"/>
                      <a:pt x="161" y="1594"/>
                      <a:pt x="126" y="1531"/>
                    </a:cubicBezTo>
                    <a:lnTo>
                      <a:pt x="694" y="1270"/>
                    </a:lnTo>
                    <a:close/>
                    <a:moveTo>
                      <a:pt x="842" y="1402"/>
                    </a:moveTo>
                    <a:cubicBezTo>
                      <a:pt x="652" y="1997"/>
                      <a:pt x="652" y="1997"/>
                      <a:pt x="652" y="1997"/>
                    </a:cubicBezTo>
                    <a:cubicBezTo>
                      <a:pt x="584" y="1970"/>
                      <a:pt x="520" y="1936"/>
                      <a:pt x="460" y="1896"/>
                    </a:cubicBezTo>
                    <a:lnTo>
                      <a:pt x="842" y="1402"/>
                    </a:lnTo>
                    <a:close/>
                    <a:moveTo>
                      <a:pt x="935" y="1437"/>
                    </a:moveTo>
                    <a:cubicBezTo>
                      <a:pt x="893" y="2060"/>
                      <a:pt x="893" y="2060"/>
                      <a:pt x="893" y="2060"/>
                    </a:cubicBezTo>
                    <a:cubicBezTo>
                      <a:pt x="820" y="2050"/>
                      <a:pt x="750" y="2033"/>
                      <a:pt x="683" y="2009"/>
                    </a:cubicBezTo>
                    <a:lnTo>
                      <a:pt x="935" y="1437"/>
                    </a:ln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90" name="Oval 44"/>
              <p:cNvSpPr>
                <a:spLocks noChangeArrowheads="1"/>
              </p:cNvSpPr>
              <p:nvPr userDrawn="1"/>
            </p:nvSpPr>
            <p:spPr bwMode="auto">
              <a:xfrm>
                <a:off x="542" y="302"/>
                <a:ext cx="15" cy="14"/>
              </a:xfrm>
              <a:prstGeom prst="ellipse">
                <a:avLst/>
              </a:pr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91" name="Freeform 45"/>
              <p:cNvSpPr>
                <a:spLocks/>
              </p:cNvSpPr>
              <p:nvPr userDrawn="1"/>
            </p:nvSpPr>
            <p:spPr bwMode="auto">
              <a:xfrm>
                <a:off x="698" y="383"/>
                <a:ext cx="17" cy="17"/>
              </a:xfrm>
              <a:custGeom>
                <a:avLst/>
                <a:gdLst>
                  <a:gd name="T0" fmla="*/ 12 w 85"/>
                  <a:gd name="T1" fmla="*/ 64 h 85"/>
                  <a:gd name="T2" fmla="*/ 64 w 85"/>
                  <a:gd name="T3" fmla="*/ 74 h 85"/>
                  <a:gd name="T4" fmla="*/ 73 w 85"/>
                  <a:gd name="T5" fmla="*/ 22 h 85"/>
                  <a:gd name="T6" fmla="*/ 21 w 85"/>
                  <a:gd name="T7" fmla="*/ 12 h 85"/>
                  <a:gd name="T8" fmla="*/ 12 w 85"/>
                  <a:gd name="T9" fmla="*/ 6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85">
                    <a:moveTo>
                      <a:pt x="12" y="64"/>
                    </a:moveTo>
                    <a:cubicBezTo>
                      <a:pt x="23" y="81"/>
                      <a:pt x="47" y="85"/>
                      <a:pt x="64" y="74"/>
                    </a:cubicBezTo>
                    <a:cubicBezTo>
                      <a:pt x="81" y="62"/>
                      <a:pt x="85" y="39"/>
                      <a:pt x="73" y="22"/>
                    </a:cubicBezTo>
                    <a:cubicBezTo>
                      <a:pt x="61" y="5"/>
                      <a:pt x="38" y="0"/>
                      <a:pt x="21" y="12"/>
                    </a:cubicBezTo>
                    <a:cubicBezTo>
                      <a:pt x="4" y="24"/>
                      <a:pt x="0" y="47"/>
                      <a:pt x="12" y="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92" name="Oval 46"/>
              <p:cNvSpPr>
                <a:spLocks noChangeArrowheads="1"/>
              </p:cNvSpPr>
              <p:nvPr userDrawn="1"/>
            </p:nvSpPr>
            <p:spPr bwMode="auto">
              <a:xfrm>
                <a:off x="542" y="685"/>
                <a:ext cx="15" cy="15"/>
              </a:xfrm>
              <a:prstGeom prst="ellipse">
                <a:avLst/>
              </a:pr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93" name="Freeform 47"/>
              <p:cNvSpPr>
                <a:spLocks/>
              </p:cNvSpPr>
              <p:nvPr userDrawn="1"/>
            </p:nvSpPr>
            <p:spPr bwMode="auto">
              <a:xfrm>
                <a:off x="383" y="383"/>
                <a:ext cx="17" cy="17"/>
              </a:xfrm>
              <a:custGeom>
                <a:avLst/>
                <a:gdLst>
                  <a:gd name="T0" fmla="*/ 73 w 85"/>
                  <a:gd name="T1" fmla="*/ 64 h 85"/>
                  <a:gd name="T2" fmla="*/ 63 w 85"/>
                  <a:gd name="T3" fmla="*/ 12 h 85"/>
                  <a:gd name="T4" fmla="*/ 11 w 85"/>
                  <a:gd name="T5" fmla="*/ 22 h 85"/>
                  <a:gd name="T6" fmla="*/ 21 w 85"/>
                  <a:gd name="T7" fmla="*/ 74 h 85"/>
                  <a:gd name="T8" fmla="*/ 73 w 85"/>
                  <a:gd name="T9" fmla="*/ 6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85">
                    <a:moveTo>
                      <a:pt x="73" y="64"/>
                    </a:moveTo>
                    <a:cubicBezTo>
                      <a:pt x="85" y="47"/>
                      <a:pt x="80" y="24"/>
                      <a:pt x="63" y="12"/>
                    </a:cubicBezTo>
                    <a:cubicBezTo>
                      <a:pt x="46" y="0"/>
                      <a:pt x="23" y="5"/>
                      <a:pt x="11" y="22"/>
                    </a:cubicBezTo>
                    <a:cubicBezTo>
                      <a:pt x="0" y="39"/>
                      <a:pt x="4" y="62"/>
                      <a:pt x="21" y="74"/>
                    </a:cubicBezTo>
                    <a:cubicBezTo>
                      <a:pt x="38" y="85"/>
                      <a:pt x="61" y="81"/>
                      <a:pt x="73" y="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94" name="Freeform 48"/>
              <p:cNvSpPr>
                <a:spLocks/>
              </p:cNvSpPr>
              <p:nvPr userDrawn="1"/>
            </p:nvSpPr>
            <p:spPr bwMode="auto">
              <a:xfrm>
                <a:off x="569" y="581"/>
                <a:ext cx="57" cy="114"/>
              </a:xfrm>
              <a:custGeom>
                <a:avLst/>
                <a:gdLst>
                  <a:gd name="T0" fmla="*/ 0 w 57"/>
                  <a:gd name="T1" fmla="*/ 0 h 114"/>
                  <a:gd name="T2" fmla="*/ 50 w 57"/>
                  <a:gd name="T3" fmla="*/ 114 h 114"/>
                  <a:gd name="T4" fmla="*/ 57 w 57"/>
                  <a:gd name="T5" fmla="*/ 112 h 114"/>
                  <a:gd name="T6" fmla="*/ 0 w 57"/>
                  <a:gd name="T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14">
                    <a:moveTo>
                      <a:pt x="0" y="0"/>
                    </a:moveTo>
                    <a:lnTo>
                      <a:pt x="50" y="114"/>
                    </a:lnTo>
                    <a:lnTo>
                      <a:pt x="57" y="1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95" name="Freeform 49"/>
              <p:cNvSpPr>
                <a:spLocks/>
              </p:cNvSpPr>
              <p:nvPr userDrawn="1"/>
            </p:nvSpPr>
            <p:spPr bwMode="auto">
              <a:xfrm>
                <a:off x="569" y="581"/>
                <a:ext cx="57" cy="114"/>
              </a:xfrm>
              <a:custGeom>
                <a:avLst/>
                <a:gdLst>
                  <a:gd name="T0" fmla="*/ 0 w 57"/>
                  <a:gd name="T1" fmla="*/ 0 h 114"/>
                  <a:gd name="T2" fmla="*/ 50 w 57"/>
                  <a:gd name="T3" fmla="*/ 114 h 114"/>
                  <a:gd name="T4" fmla="*/ 57 w 57"/>
                  <a:gd name="T5" fmla="*/ 11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114">
                    <a:moveTo>
                      <a:pt x="0" y="0"/>
                    </a:moveTo>
                    <a:lnTo>
                      <a:pt x="50" y="114"/>
                    </a:lnTo>
                    <a:lnTo>
                      <a:pt x="57" y="1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96" name="Freeform 50"/>
              <p:cNvSpPr>
                <a:spLocks/>
              </p:cNvSpPr>
              <p:nvPr userDrawn="1"/>
            </p:nvSpPr>
            <p:spPr bwMode="auto">
              <a:xfrm>
                <a:off x="348" y="448"/>
                <a:ext cx="121" cy="22"/>
              </a:xfrm>
              <a:custGeom>
                <a:avLst/>
                <a:gdLst>
                  <a:gd name="T0" fmla="*/ 121 w 121"/>
                  <a:gd name="T1" fmla="*/ 22 h 22"/>
                  <a:gd name="T2" fmla="*/ 2 w 121"/>
                  <a:gd name="T3" fmla="*/ 0 h 22"/>
                  <a:gd name="T4" fmla="*/ 1 w 121"/>
                  <a:gd name="T5" fmla="*/ 0 h 22"/>
                  <a:gd name="T6" fmla="*/ 0 w 121"/>
                  <a:gd name="T7" fmla="*/ 7 h 22"/>
                  <a:gd name="T8" fmla="*/ 121 w 121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22">
                    <a:moveTo>
                      <a:pt x="121" y="22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7"/>
                    </a:lnTo>
                    <a:lnTo>
                      <a:pt x="121" y="22"/>
                    </a:lnTo>
                    <a:close/>
                  </a:path>
                </a:pathLst>
              </a:custGeom>
              <a:solidFill>
                <a:srgbClr val="FFD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97" name="Freeform 51"/>
              <p:cNvSpPr>
                <a:spLocks/>
              </p:cNvSpPr>
              <p:nvPr userDrawn="1"/>
            </p:nvSpPr>
            <p:spPr bwMode="auto">
              <a:xfrm>
                <a:off x="348" y="448"/>
                <a:ext cx="121" cy="22"/>
              </a:xfrm>
              <a:custGeom>
                <a:avLst/>
                <a:gdLst>
                  <a:gd name="T0" fmla="*/ 121 w 121"/>
                  <a:gd name="T1" fmla="*/ 22 h 22"/>
                  <a:gd name="T2" fmla="*/ 2 w 121"/>
                  <a:gd name="T3" fmla="*/ 0 h 22"/>
                  <a:gd name="T4" fmla="*/ 1 w 121"/>
                  <a:gd name="T5" fmla="*/ 0 h 22"/>
                  <a:gd name="T6" fmla="*/ 0 w 121"/>
                  <a:gd name="T7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1" h="22">
                    <a:moveTo>
                      <a:pt x="121" y="22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98" name="Freeform 52"/>
              <p:cNvSpPr>
                <a:spLocks/>
              </p:cNvSpPr>
              <p:nvPr userDrawn="1"/>
            </p:nvSpPr>
            <p:spPr bwMode="auto">
              <a:xfrm>
                <a:off x="365" y="402"/>
                <a:ext cx="104" cy="68"/>
              </a:xfrm>
              <a:custGeom>
                <a:avLst/>
                <a:gdLst>
                  <a:gd name="T0" fmla="*/ 3 w 104"/>
                  <a:gd name="T1" fmla="*/ 0 h 68"/>
                  <a:gd name="T2" fmla="*/ 0 w 104"/>
                  <a:gd name="T3" fmla="*/ 6 h 68"/>
                  <a:gd name="T4" fmla="*/ 0 w 104"/>
                  <a:gd name="T5" fmla="*/ 7 h 68"/>
                  <a:gd name="T6" fmla="*/ 104 w 104"/>
                  <a:gd name="T7" fmla="*/ 68 h 68"/>
                  <a:gd name="T8" fmla="*/ 3 w 104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68">
                    <a:moveTo>
                      <a:pt x="3" y="0"/>
                    </a:moveTo>
                    <a:lnTo>
                      <a:pt x="0" y="6"/>
                    </a:lnTo>
                    <a:lnTo>
                      <a:pt x="0" y="7"/>
                    </a:lnTo>
                    <a:lnTo>
                      <a:pt x="104" y="6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D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99" name="Freeform 53"/>
              <p:cNvSpPr>
                <a:spLocks/>
              </p:cNvSpPr>
              <p:nvPr userDrawn="1"/>
            </p:nvSpPr>
            <p:spPr bwMode="auto">
              <a:xfrm>
                <a:off x="365" y="402"/>
                <a:ext cx="104" cy="68"/>
              </a:xfrm>
              <a:custGeom>
                <a:avLst/>
                <a:gdLst>
                  <a:gd name="T0" fmla="*/ 3 w 104"/>
                  <a:gd name="T1" fmla="*/ 0 h 68"/>
                  <a:gd name="T2" fmla="*/ 0 w 104"/>
                  <a:gd name="T3" fmla="*/ 6 h 68"/>
                  <a:gd name="T4" fmla="*/ 0 w 104"/>
                  <a:gd name="T5" fmla="*/ 7 h 68"/>
                  <a:gd name="T6" fmla="*/ 104 w 104"/>
                  <a:gd name="T7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68">
                    <a:moveTo>
                      <a:pt x="3" y="0"/>
                    </a:moveTo>
                    <a:lnTo>
                      <a:pt x="0" y="6"/>
                    </a:lnTo>
                    <a:lnTo>
                      <a:pt x="0" y="7"/>
                    </a:lnTo>
                    <a:lnTo>
                      <a:pt x="104" y="6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300" name="Freeform 54"/>
              <p:cNvSpPr>
                <a:spLocks/>
              </p:cNvSpPr>
              <p:nvPr userDrawn="1"/>
            </p:nvSpPr>
            <p:spPr bwMode="auto">
              <a:xfrm>
                <a:off x="517" y="469"/>
                <a:ext cx="60" cy="69"/>
              </a:xfrm>
              <a:custGeom>
                <a:avLst/>
                <a:gdLst>
                  <a:gd name="T0" fmla="*/ 302 w 302"/>
                  <a:gd name="T1" fmla="*/ 302 h 347"/>
                  <a:gd name="T2" fmla="*/ 256 w 302"/>
                  <a:gd name="T3" fmla="*/ 321 h 347"/>
                  <a:gd name="T4" fmla="*/ 219 w 302"/>
                  <a:gd name="T5" fmla="*/ 321 h 347"/>
                  <a:gd name="T6" fmla="*/ 167 w 302"/>
                  <a:gd name="T7" fmla="*/ 347 h 347"/>
                  <a:gd name="T8" fmla="*/ 153 w 302"/>
                  <a:gd name="T9" fmla="*/ 347 h 347"/>
                  <a:gd name="T10" fmla="*/ 102 w 302"/>
                  <a:gd name="T11" fmla="*/ 321 h 347"/>
                  <a:gd name="T12" fmla="*/ 64 w 302"/>
                  <a:gd name="T13" fmla="*/ 321 h 347"/>
                  <a:gd name="T14" fmla="*/ 0 w 302"/>
                  <a:gd name="T15" fmla="*/ 257 h 347"/>
                  <a:gd name="T16" fmla="*/ 0 w 302"/>
                  <a:gd name="T17" fmla="*/ 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2" h="347">
                    <a:moveTo>
                      <a:pt x="302" y="302"/>
                    </a:moveTo>
                    <a:cubicBezTo>
                      <a:pt x="291" y="314"/>
                      <a:pt x="274" y="321"/>
                      <a:pt x="256" y="321"/>
                    </a:cubicBezTo>
                    <a:cubicBezTo>
                      <a:pt x="219" y="321"/>
                      <a:pt x="219" y="321"/>
                      <a:pt x="219" y="321"/>
                    </a:cubicBezTo>
                    <a:cubicBezTo>
                      <a:pt x="198" y="321"/>
                      <a:pt x="179" y="331"/>
                      <a:pt x="167" y="347"/>
                    </a:cubicBezTo>
                    <a:cubicBezTo>
                      <a:pt x="153" y="347"/>
                      <a:pt x="153" y="347"/>
                      <a:pt x="153" y="347"/>
                    </a:cubicBezTo>
                    <a:cubicBezTo>
                      <a:pt x="142" y="331"/>
                      <a:pt x="123" y="321"/>
                      <a:pt x="102" y="321"/>
                    </a:cubicBezTo>
                    <a:cubicBezTo>
                      <a:pt x="64" y="321"/>
                      <a:pt x="64" y="321"/>
                      <a:pt x="64" y="321"/>
                    </a:cubicBezTo>
                    <a:cubicBezTo>
                      <a:pt x="29" y="321"/>
                      <a:pt x="0" y="292"/>
                      <a:pt x="0" y="25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30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301" name="Freeform 55"/>
              <p:cNvSpPr>
                <a:spLocks/>
              </p:cNvSpPr>
              <p:nvPr userDrawn="1"/>
            </p:nvSpPr>
            <p:spPr bwMode="auto">
              <a:xfrm>
                <a:off x="517" y="469"/>
                <a:ext cx="64" cy="60"/>
              </a:xfrm>
              <a:custGeom>
                <a:avLst/>
                <a:gdLst>
                  <a:gd name="T0" fmla="*/ 0 w 321"/>
                  <a:gd name="T1" fmla="*/ 0 h 302"/>
                  <a:gd name="T2" fmla="*/ 321 w 321"/>
                  <a:gd name="T3" fmla="*/ 0 h 302"/>
                  <a:gd name="T4" fmla="*/ 321 w 321"/>
                  <a:gd name="T5" fmla="*/ 257 h 302"/>
                  <a:gd name="T6" fmla="*/ 302 w 321"/>
                  <a:gd name="T7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1" h="302">
                    <a:moveTo>
                      <a:pt x="0" y="0"/>
                    </a:moveTo>
                    <a:cubicBezTo>
                      <a:pt x="321" y="0"/>
                      <a:pt x="321" y="0"/>
                      <a:pt x="321" y="0"/>
                    </a:cubicBezTo>
                    <a:cubicBezTo>
                      <a:pt x="321" y="257"/>
                      <a:pt x="321" y="257"/>
                      <a:pt x="321" y="257"/>
                    </a:cubicBezTo>
                    <a:cubicBezTo>
                      <a:pt x="321" y="275"/>
                      <a:pt x="314" y="290"/>
                      <a:pt x="302" y="30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302" name="Freeform 56"/>
              <p:cNvSpPr>
                <a:spLocks noEditPoints="1"/>
              </p:cNvSpPr>
              <p:nvPr userDrawn="1"/>
            </p:nvSpPr>
            <p:spPr bwMode="auto">
              <a:xfrm>
                <a:off x="514" y="466"/>
                <a:ext cx="70" cy="76"/>
              </a:xfrm>
              <a:custGeom>
                <a:avLst/>
                <a:gdLst>
                  <a:gd name="T0" fmla="*/ 354 w 354"/>
                  <a:gd name="T1" fmla="*/ 273 h 383"/>
                  <a:gd name="T2" fmla="*/ 273 w 354"/>
                  <a:gd name="T3" fmla="*/ 354 h 383"/>
                  <a:gd name="T4" fmla="*/ 236 w 354"/>
                  <a:gd name="T5" fmla="*/ 354 h 383"/>
                  <a:gd name="T6" fmla="*/ 192 w 354"/>
                  <a:gd name="T7" fmla="*/ 383 h 383"/>
                  <a:gd name="T8" fmla="*/ 163 w 354"/>
                  <a:gd name="T9" fmla="*/ 383 h 383"/>
                  <a:gd name="T10" fmla="*/ 119 w 354"/>
                  <a:gd name="T11" fmla="*/ 354 h 383"/>
                  <a:gd name="T12" fmla="*/ 81 w 354"/>
                  <a:gd name="T13" fmla="*/ 354 h 383"/>
                  <a:gd name="T14" fmla="*/ 0 w 354"/>
                  <a:gd name="T15" fmla="*/ 273 h 383"/>
                  <a:gd name="T16" fmla="*/ 0 w 354"/>
                  <a:gd name="T17" fmla="*/ 0 h 383"/>
                  <a:gd name="T18" fmla="*/ 354 w 354"/>
                  <a:gd name="T19" fmla="*/ 0 h 383"/>
                  <a:gd name="T20" fmla="*/ 354 w 354"/>
                  <a:gd name="T21" fmla="*/ 273 h 383"/>
                  <a:gd name="T22" fmla="*/ 321 w 354"/>
                  <a:gd name="T23" fmla="*/ 33 h 383"/>
                  <a:gd name="T24" fmla="*/ 33 w 354"/>
                  <a:gd name="T25" fmla="*/ 33 h 383"/>
                  <a:gd name="T26" fmla="*/ 33 w 354"/>
                  <a:gd name="T27" fmla="*/ 273 h 383"/>
                  <a:gd name="T28" fmla="*/ 81 w 354"/>
                  <a:gd name="T29" fmla="*/ 321 h 383"/>
                  <a:gd name="T30" fmla="*/ 119 w 354"/>
                  <a:gd name="T31" fmla="*/ 321 h 383"/>
                  <a:gd name="T32" fmla="*/ 177 w 354"/>
                  <a:gd name="T33" fmla="*/ 346 h 383"/>
                  <a:gd name="T34" fmla="*/ 178 w 354"/>
                  <a:gd name="T35" fmla="*/ 346 h 383"/>
                  <a:gd name="T36" fmla="*/ 236 w 354"/>
                  <a:gd name="T37" fmla="*/ 321 h 383"/>
                  <a:gd name="T38" fmla="*/ 273 w 354"/>
                  <a:gd name="T39" fmla="*/ 321 h 383"/>
                  <a:gd name="T40" fmla="*/ 321 w 354"/>
                  <a:gd name="T41" fmla="*/ 273 h 383"/>
                  <a:gd name="T42" fmla="*/ 321 w 354"/>
                  <a:gd name="T43" fmla="*/ 33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4" h="383">
                    <a:moveTo>
                      <a:pt x="354" y="273"/>
                    </a:moveTo>
                    <a:cubicBezTo>
                      <a:pt x="354" y="318"/>
                      <a:pt x="318" y="354"/>
                      <a:pt x="273" y="354"/>
                    </a:cubicBezTo>
                    <a:cubicBezTo>
                      <a:pt x="236" y="354"/>
                      <a:pt x="236" y="354"/>
                      <a:pt x="236" y="354"/>
                    </a:cubicBezTo>
                    <a:cubicBezTo>
                      <a:pt x="216" y="354"/>
                      <a:pt x="199" y="366"/>
                      <a:pt x="192" y="383"/>
                    </a:cubicBezTo>
                    <a:cubicBezTo>
                      <a:pt x="163" y="383"/>
                      <a:pt x="163" y="383"/>
                      <a:pt x="163" y="383"/>
                    </a:cubicBezTo>
                    <a:cubicBezTo>
                      <a:pt x="156" y="366"/>
                      <a:pt x="139" y="354"/>
                      <a:pt x="119" y="354"/>
                    </a:cubicBezTo>
                    <a:cubicBezTo>
                      <a:pt x="81" y="354"/>
                      <a:pt x="81" y="354"/>
                      <a:pt x="81" y="354"/>
                    </a:cubicBezTo>
                    <a:cubicBezTo>
                      <a:pt x="37" y="354"/>
                      <a:pt x="0" y="318"/>
                      <a:pt x="0" y="27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54" y="0"/>
                      <a:pt x="354" y="0"/>
                      <a:pt x="354" y="0"/>
                    </a:cubicBezTo>
                    <a:lnTo>
                      <a:pt x="354" y="273"/>
                    </a:lnTo>
                    <a:close/>
                    <a:moveTo>
                      <a:pt x="321" y="33"/>
                    </a:moveTo>
                    <a:cubicBezTo>
                      <a:pt x="33" y="33"/>
                      <a:pt x="33" y="33"/>
                      <a:pt x="33" y="33"/>
                    </a:cubicBezTo>
                    <a:cubicBezTo>
                      <a:pt x="33" y="273"/>
                      <a:pt x="33" y="273"/>
                      <a:pt x="33" y="273"/>
                    </a:cubicBezTo>
                    <a:cubicBezTo>
                      <a:pt x="33" y="299"/>
                      <a:pt x="55" y="321"/>
                      <a:pt x="81" y="321"/>
                    </a:cubicBezTo>
                    <a:cubicBezTo>
                      <a:pt x="119" y="321"/>
                      <a:pt x="119" y="321"/>
                      <a:pt x="119" y="321"/>
                    </a:cubicBezTo>
                    <a:cubicBezTo>
                      <a:pt x="142" y="321"/>
                      <a:pt x="162" y="330"/>
                      <a:pt x="177" y="346"/>
                    </a:cubicBezTo>
                    <a:cubicBezTo>
                      <a:pt x="178" y="346"/>
                      <a:pt x="178" y="346"/>
                      <a:pt x="178" y="346"/>
                    </a:cubicBezTo>
                    <a:cubicBezTo>
                      <a:pt x="193" y="330"/>
                      <a:pt x="213" y="321"/>
                      <a:pt x="236" y="321"/>
                    </a:cubicBezTo>
                    <a:cubicBezTo>
                      <a:pt x="273" y="321"/>
                      <a:pt x="273" y="321"/>
                      <a:pt x="273" y="321"/>
                    </a:cubicBezTo>
                    <a:cubicBezTo>
                      <a:pt x="300" y="321"/>
                      <a:pt x="321" y="299"/>
                      <a:pt x="321" y="273"/>
                    </a:cubicBezTo>
                    <a:lnTo>
                      <a:pt x="321" y="33"/>
                    </a:ln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303" name="Freeform 58"/>
              <p:cNvSpPr>
                <a:spLocks noEditPoints="1"/>
              </p:cNvSpPr>
              <p:nvPr userDrawn="1"/>
            </p:nvSpPr>
            <p:spPr bwMode="auto">
              <a:xfrm>
                <a:off x="579" y="671"/>
                <a:ext cx="35" cy="34"/>
              </a:xfrm>
              <a:custGeom>
                <a:avLst/>
                <a:gdLst>
                  <a:gd name="T0" fmla="*/ 155 w 178"/>
                  <a:gd name="T1" fmla="*/ 0 h 170"/>
                  <a:gd name="T2" fmla="*/ 147 w 178"/>
                  <a:gd name="T3" fmla="*/ 30 h 170"/>
                  <a:gd name="T4" fmla="*/ 100 w 178"/>
                  <a:gd name="T5" fmla="*/ 45 h 170"/>
                  <a:gd name="T6" fmla="*/ 89 w 178"/>
                  <a:gd name="T7" fmla="*/ 6 h 170"/>
                  <a:gd name="T8" fmla="*/ 0 w 178"/>
                  <a:gd name="T9" fmla="*/ 26 h 170"/>
                  <a:gd name="T10" fmla="*/ 5 w 178"/>
                  <a:gd name="T11" fmla="*/ 58 h 170"/>
                  <a:gd name="T12" fmla="*/ 62 w 178"/>
                  <a:gd name="T13" fmla="*/ 47 h 170"/>
                  <a:gd name="T14" fmla="*/ 69 w 178"/>
                  <a:gd name="T15" fmla="*/ 72 h 170"/>
                  <a:gd name="T16" fmla="*/ 15 w 178"/>
                  <a:gd name="T17" fmla="*/ 83 h 170"/>
                  <a:gd name="T18" fmla="*/ 20 w 178"/>
                  <a:gd name="T19" fmla="*/ 112 h 170"/>
                  <a:gd name="T20" fmla="*/ 76 w 178"/>
                  <a:gd name="T21" fmla="*/ 101 h 170"/>
                  <a:gd name="T22" fmla="*/ 82 w 178"/>
                  <a:gd name="T23" fmla="*/ 126 h 170"/>
                  <a:gd name="T24" fmla="*/ 20 w 178"/>
                  <a:gd name="T25" fmla="*/ 138 h 170"/>
                  <a:gd name="T26" fmla="*/ 25 w 178"/>
                  <a:gd name="T27" fmla="*/ 170 h 170"/>
                  <a:gd name="T28" fmla="*/ 150 w 178"/>
                  <a:gd name="T29" fmla="*/ 141 h 170"/>
                  <a:gd name="T30" fmla="*/ 178 w 178"/>
                  <a:gd name="T31" fmla="*/ 52 h 170"/>
                  <a:gd name="T32" fmla="*/ 155 w 178"/>
                  <a:gd name="T33" fmla="*/ 0 h 170"/>
                  <a:gd name="T34" fmla="*/ 123 w 178"/>
                  <a:gd name="T35" fmla="*/ 125 h 170"/>
                  <a:gd name="T36" fmla="*/ 122 w 178"/>
                  <a:gd name="T37" fmla="*/ 125 h 170"/>
                  <a:gd name="T38" fmla="*/ 107 w 178"/>
                  <a:gd name="T39" fmla="*/ 73 h 170"/>
                  <a:gd name="T40" fmla="*/ 140 w 178"/>
                  <a:gd name="T41" fmla="*/ 64 h 170"/>
                  <a:gd name="T42" fmla="*/ 123 w 178"/>
                  <a:gd name="T43" fmla="*/ 125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8" h="170">
                    <a:moveTo>
                      <a:pt x="155" y="0"/>
                    </a:moveTo>
                    <a:cubicBezTo>
                      <a:pt x="147" y="30"/>
                      <a:pt x="147" y="30"/>
                      <a:pt x="147" y="30"/>
                    </a:cubicBezTo>
                    <a:cubicBezTo>
                      <a:pt x="132" y="35"/>
                      <a:pt x="116" y="40"/>
                      <a:pt x="100" y="45"/>
                    </a:cubicBezTo>
                    <a:cubicBezTo>
                      <a:pt x="89" y="6"/>
                      <a:pt x="89" y="6"/>
                      <a:pt x="89" y="6"/>
                    </a:cubicBezTo>
                    <a:cubicBezTo>
                      <a:pt x="59" y="14"/>
                      <a:pt x="30" y="21"/>
                      <a:pt x="0" y="26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23" y="55"/>
                      <a:pt x="42" y="51"/>
                      <a:pt x="62" y="47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49" y="76"/>
                      <a:pt x="32" y="80"/>
                      <a:pt x="15" y="83"/>
                    </a:cubicBezTo>
                    <a:cubicBezTo>
                      <a:pt x="20" y="112"/>
                      <a:pt x="20" y="112"/>
                      <a:pt x="20" y="112"/>
                    </a:cubicBezTo>
                    <a:cubicBezTo>
                      <a:pt x="38" y="109"/>
                      <a:pt x="56" y="105"/>
                      <a:pt x="76" y="101"/>
                    </a:cubicBezTo>
                    <a:cubicBezTo>
                      <a:pt x="82" y="126"/>
                      <a:pt x="82" y="126"/>
                      <a:pt x="82" y="126"/>
                    </a:cubicBezTo>
                    <a:cubicBezTo>
                      <a:pt x="60" y="131"/>
                      <a:pt x="40" y="135"/>
                      <a:pt x="20" y="138"/>
                    </a:cubicBezTo>
                    <a:cubicBezTo>
                      <a:pt x="25" y="170"/>
                      <a:pt x="25" y="170"/>
                      <a:pt x="25" y="170"/>
                    </a:cubicBezTo>
                    <a:cubicBezTo>
                      <a:pt x="68" y="163"/>
                      <a:pt x="109" y="153"/>
                      <a:pt x="150" y="141"/>
                    </a:cubicBezTo>
                    <a:cubicBezTo>
                      <a:pt x="178" y="52"/>
                      <a:pt x="178" y="52"/>
                      <a:pt x="178" y="52"/>
                    </a:cubicBezTo>
                    <a:lnTo>
                      <a:pt x="155" y="0"/>
                    </a:lnTo>
                    <a:close/>
                    <a:moveTo>
                      <a:pt x="123" y="125"/>
                    </a:moveTo>
                    <a:cubicBezTo>
                      <a:pt x="122" y="125"/>
                      <a:pt x="122" y="125"/>
                      <a:pt x="122" y="125"/>
                    </a:cubicBezTo>
                    <a:cubicBezTo>
                      <a:pt x="107" y="73"/>
                      <a:pt x="107" y="73"/>
                      <a:pt x="107" y="73"/>
                    </a:cubicBezTo>
                    <a:cubicBezTo>
                      <a:pt x="118" y="70"/>
                      <a:pt x="129" y="67"/>
                      <a:pt x="140" y="64"/>
                    </a:cubicBezTo>
                    <a:lnTo>
                      <a:pt x="123" y="1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304" name="Freeform 59"/>
              <p:cNvSpPr>
                <a:spLocks/>
              </p:cNvSpPr>
              <p:nvPr userDrawn="1"/>
            </p:nvSpPr>
            <p:spPr bwMode="auto">
              <a:xfrm>
                <a:off x="569" y="581"/>
                <a:ext cx="57" cy="114"/>
              </a:xfrm>
              <a:custGeom>
                <a:avLst/>
                <a:gdLst>
                  <a:gd name="T0" fmla="*/ 0 w 57"/>
                  <a:gd name="T1" fmla="*/ 0 h 114"/>
                  <a:gd name="T2" fmla="*/ 50 w 57"/>
                  <a:gd name="T3" fmla="*/ 114 h 114"/>
                  <a:gd name="T4" fmla="*/ 57 w 57"/>
                  <a:gd name="T5" fmla="*/ 112 h 114"/>
                  <a:gd name="T6" fmla="*/ 0 w 57"/>
                  <a:gd name="T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14">
                    <a:moveTo>
                      <a:pt x="0" y="0"/>
                    </a:moveTo>
                    <a:lnTo>
                      <a:pt x="50" y="114"/>
                    </a:lnTo>
                    <a:lnTo>
                      <a:pt x="57" y="1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305" name="Freeform 60"/>
              <p:cNvSpPr>
                <a:spLocks/>
              </p:cNvSpPr>
              <p:nvPr userDrawn="1"/>
            </p:nvSpPr>
            <p:spPr bwMode="auto">
              <a:xfrm>
                <a:off x="569" y="581"/>
                <a:ext cx="57" cy="114"/>
              </a:xfrm>
              <a:custGeom>
                <a:avLst/>
                <a:gdLst>
                  <a:gd name="T0" fmla="*/ 0 w 57"/>
                  <a:gd name="T1" fmla="*/ 0 h 114"/>
                  <a:gd name="T2" fmla="*/ 50 w 57"/>
                  <a:gd name="T3" fmla="*/ 114 h 114"/>
                  <a:gd name="T4" fmla="*/ 57 w 57"/>
                  <a:gd name="T5" fmla="*/ 11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114">
                    <a:moveTo>
                      <a:pt x="0" y="0"/>
                    </a:moveTo>
                    <a:lnTo>
                      <a:pt x="50" y="114"/>
                    </a:lnTo>
                    <a:lnTo>
                      <a:pt x="57" y="1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306" name="Freeform 61"/>
              <p:cNvSpPr>
                <a:spLocks noEditPoints="1"/>
              </p:cNvSpPr>
              <p:nvPr userDrawn="1"/>
            </p:nvSpPr>
            <p:spPr bwMode="auto">
              <a:xfrm>
                <a:off x="343" y="299"/>
                <a:ext cx="413" cy="404"/>
              </a:xfrm>
              <a:custGeom>
                <a:avLst/>
                <a:gdLst>
                  <a:gd name="T0" fmla="*/ 54 w 2067"/>
                  <a:gd name="T1" fmla="*/ 1347 h 2023"/>
                  <a:gd name="T2" fmla="*/ 233 w 2067"/>
                  <a:gd name="T3" fmla="*/ 628 h 2023"/>
                  <a:gd name="T4" fmla="*/ 190 w 2067"/>
                  <a:gd name="T5" fmla="*/ 734 h 2023"/>
                  <a:gd name="T6" fmla="*/ 92 w 2067"/>
                  <a:gd name="T7" fmla="*/ 656 h 2023"/>
                  <a:gd name="T8" fmla="*/ 153 w 2067"/>
                  <a:gd name="T9" fmla="*/ 1367 h 2023"/>
                  <a:gd name="T10" fmla="*/ 220 w 2067"/>
                  <a:gd name="T11" fmla="*/ 1378 h 2023"/>
                  <a:gd name="T12" fmla="*/ 111 w 2067"/>
                  <a:gd name="T13" fmla="*/ 1378 h 2023"/>
                  <a:gd name="T14" fmla="*/ 54 w 2067"/>
                  <a:gd name="T15" fmla="*/ 1347 h 2023"/>
                  <a:gd name="T16" fmla="*/ 2067 w 2067"/>
                  <a:gd name="T17" fmla="*/ 964 h 2023"/>
                  <a:gd name="T18" fmla="*/ 2056 w 2067"/>
                  <a:gd name="T19" fmla="*/ 856 h 2023"/>
                  <a:gd name="T20" fmla="*/ 1977 w 2067"/>
                  <a:gd name="T21" fmla="*/ 1350 h 2023"/>
                  <a:gd name="T22" fmla="*/ 1948 w 2067"/>
                  <a:gd name="T23" fmla="*/ 1422 h 2023"/>
                  <a:gd name="T24" fmla="*/ 1977 w 2067"/>
                  <a:gd name="T25" fmla="*/ 1350 h 2023"/>
                  <a:gd name="T26" fmla="*/ 1940 w 2067"/>
                  <a:gd name="T27" fmla="*/ 1115 h 2023"/>
                  <a:gd name="T28" fmla="*/ 1952 w 2067"/>
                  <a:gd name="T29" fmla="*/ 1181 h 2023"/>
                  <a:gd name="T30" fmla="*/ 2022 w 2067"/>
                  <a:gd name="T31" fmla="*/ 1177 h 2023"/>
                  <a:gd name="T32" fmla="*/ 2024 w 2067"/>
                  <a:gd name="T33" fmla="*/ 1080 h 2023"/>
                  <a:gd name="T34" fmla="*/ 271 w 2067"/>
                  <a:gd name="T35" fmla="*/ 1538 h 2023"/>
                  <a:gd name="T36" fmla="*/ 314 w 2067"/>
                  <a:gd name="T37" fmla="*/ 1533 h 2023"/>
                  <a:gd name="T38" fmla="*/ 7 w 2067"/>
                  <a:gd name="T39" fmla="*/ 878 h 2023"/>
                  <a:gd name="T40" fmla="*/ 108 w 2067"/>
                  <a:gd name="T41" fmla="*/ 862 h 2023"/>
                  <a:gd name="T42" fmla="*/ 93 w 2067"/>
                  <a:gd name="T43" fmla="*/ 912 h 2023"/>
                  <a:gd name="T44" fmla="*/ 53 w 2067"/>
                  <a:gd name="T45" fmla="*/ 875 h 2023"/>
                  <a:gd name="T46" fmla="*/ 68 w 2067"/>
                  <a:gd name="T47" fmla="*/ 900 h 2023"/>
                  <a:gd name="T48" fmla="*/ 1532 w 2067"/>
                  <a:gd name="T49" fmla="*/ 1920 h 2023"/>
                  <a:gd name="T50" fmla="*/ 1873 w 2067"/>
                  <a:gd name="T51" fmla="*/ 1618 h 2023"/>
                  <a:gd name="T52" fmla="*/ 1712 w 2067"/>
                  <a:gd name="T53" fmla="*/ 1750 h 2023"/>
                  <a:gd name="T54" fmla="*/ 1653 w 2067"/>
                  <a:gd name="T55" fmla="*/ 1801 h 2023"/>
                  <a:gd name="T56" fmla="*/ 1712 w 2067"/>
                  <a:gd name="T57" fmla="*/ 1750 h 2023"/>
                  <a:gd name="T58" fmla="*/ 766 w 2067"/>
                  <a:gd name="T59" fmla="*/ 2013 h 2023"/>
                  <a:gd name="T60" fmla="*/ 352 w 2067"/>
                  <a:gd name="T61" fmla="*/ 1792 h 2023"/>
                  <a:gd name="T62" fmla="*/ 571 w 2067"/>
                  <a:gd name="T63" fmla="*/ 1771 h 2023"/>
                  <a:gd name="T64" fmla="*/ 595 w 2067"/>
                  <a:gd name="T65" fmla="*/ 1950 h 2023"/>
                  <a:gd name="T66" fmla="*/ 154 w 2067"/>
                  <a:gd name="T67" fmla="*/ 1138 h 2023"/>
                  <a:gd name="T68" fmla="*/ 1 w 2067"/>
                  <a:gd name="T69" fmla="*/ 1079 h 2023"/>
                  <a:gd name="T70" fmla="*/ 1854 w 2067"/>
                  <a:gd name="T71" fmla="*/ 447 h 2023"/>
                  <a:gd name="T72" fmla="*/ 1854 w 2067"/>
                  <a:gd name="T73" fmla="*/ 447 h 2023"/>
                  <a:gd name="T74" fmla="*/ 1244 w 2067"/>
                  <a:gd name="T75" fmla="*/ 125 h 2023"/>
                  <a:gd name="T76" fmla="*/ 1311 w 2067"/>
                  <a:gd name="T77" fmla="*/ 121 h 2023"/>
                  <a:gd name="T78" fmla="*/ 1315 w 2067"/>
                  <a:gd name="T79" fmla="*/ 51 h 2023"/>
                  <a:gd name="T80" fmla="*/ 1219 w 2067"/>
                  <a:gd name="T81" fmla="*/ 37 h 2023"/>
                  <a:gd name="T82" fmla="*/ 1443 w 2067"/>
                  <a:gd name="T83" fmla="*/ 232 h 2023"/>
                  <a:gd name="T84" fmla="*/ 1458 w 2067"/>
                  <a:gd name="T85" fmla="*/ 204 h 2023"/>
                  <a:gd name="T86" fmla="*/ 1869 w 2067"/>
                  <a:gd name="T87" fmla="*/ 714 h 2023"/>
                  <a:gd name="T88" fmla="*/ 1869 w 2067"/>
                  <a:gd name="T89" fmla="*/ 714 h 2023"/>
                  <a:gd name="T90" fmla="*/ 1715 w 2067"/>
                  <a:gd name="T91" fmla="*/ 234 h 2023"/>
                  <a:gd name="T92" fmla="*/ 527 w 2067"/>
                  <a:gd name="T93" fmla="*/ 110 h 2023"/>
                  <a:gd name="T94" fmla="*/ 516 w 2067"/>
                  <a:gd name="T95" fmla="*/ 199 h 2023"/>
                  <a:gd name="T96" fmla="*/ 622 w 2067"/>
                  <a:gd name="T97" fmla="*/ 144 h 2023"/>
                  <a:gd name="T98" fmla="*/ 996 w 2067"/>
                  <a:gd name="T99" fmla="*/ 1973 h 2023"/>
                  <a:gd name="T100" fmla="*/ 744 w 2067"/>
                  <a:gd name="T101" fmla="*/ 63 h 2023"/>
                  <a:gd name="T102" fmla="*/ 772 w 2067"/>
                  <a:gd name="T103" fmla="*/ 131 h 2023"/>
                  <a:gd name="T104" fmla="*/ 807 w 2067"/>
                  <a:gd name="T105" fmla="*/ 63 h 2023"/>
                  <a:gd name="T106" fmla="*/ 839 w 2067"/>
                  <a:gd name="T107" fmla="*/ 1 h 2023"/>
                  <a:gd name="T108" fmla="*/ 421 w 2067"/>
                  <a:gd name="T109" fmla="*/ 370 h 2023"/>
                  <a:gd name="T110" fmla="*/ 404 w 2067"/>
                  <a:gd name="T111" fmla="*/ 192 h 2023"/>
                  <a:gd name="T112" fmla="*/ 293 w 2067"/>
                  <a:gd name="T113" fmla="*/ 290 h 2023"/>
                  <a:gd name="T114" fmla="*/ 222 w 2067"/>
                  <a:gd name="T115" fmla="*/ 499 h 2023"/>
                  <a:gd name="T116" fmla="*/ 1033 w 2067"/>
                  <a:gd name="T117" fmla="*/ 16 h 2023"/>
                  <a:gd name="T118" fmla="*/ 1033 w 2067"/>
                  <a:gd name="T119" fmla="*/ 16 h 2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7" h="2023">
                    <a:moveTo>
                      <a:pt x="54" y="1347"/>
                    </a:moveTo>
                    <a:cubicBezTo>
                      <a:pt x="59" y="1363"/>
                      <a:pt x="65" y="1380"/>
                      <a:pt x="72" y="1396"/>
                    </a:cubicBezTo>
                    <a:cubicBezTo>
                      <a:pt x="67" y="1390"/>
                      <a:pt x="63" y="1383"/>
                      <a:pt x="60" y="1376"/>
                    </a:cubicBezTo>
                    <a:cubicBezTo>
                      <a:pt x="57" y="1366"/>
                      <a:pt x="55" y="1356"/>
                      <a:pt x="54" y="1347"/>
                    </a:cubicBezTo>
                    <a:close/>
                    <a:moveTo>
                      <a:pt x="179" y="772"/>
                    </a:moveTo>
                    <a:cubicBezTo>
                      <a:pt x="58" y="665"/>
                      <a:pt x="58" y="665"/>
                      <a:pt x="58" y="665"/>
                    </a:cubicBezTo>
                    <a:cubicBezTo>
                      <a:pt x="63" y="651"/>
                      <a:pt x="69" y="637"/>
                      <a:pt x="74" y="623"/>
                    </a:cubicBezTo>
                    <a:cubicBezTo>
                      <a:pt x="233" y="628"/>
                      <a:pt x="233" y="628"/>
                      <a:pt x="233" y="628"/>
                    </a:cubicBezTo>
                    <a:cubicBezTo>
                      <a:pt x="227" y="640"/>
                      <a:pt x="222" y="652"/>
                      <a:pt x="216" y="665"/>
                    </a:cubicBezTo>
                    <a:cubicBezTo>
                      <a:pt x="182" y="663"/>
                      <a:pt x="182" y="663"/>
                      <a:pt x="182" y="663"/>
                    </a:cubicBezTo>
                    <a:cubicBezTo>
                      <a:pt x="175" y="679"/>
                      <a:pt x="169" y="696"/>
                      <a:pt x="163" y="712"/>
                    </a:cubicBezTo>
                    <a:cubicBezTo>
                      <a:pt x="190" y="734"/>
                      <a:pt x="190" y="734"/>
                      <a:pt x="190" y="734"/>
                    </a:cubicBezTo>
                    <a:cubicBezTo>
                      <a:pt x="186" y="746"/>
                      <a:pt x="182" y="759"/>
                      <a:pt x="179" y="772"/>
                    </a:cubicBezTo>
                    <a:close/>
                    <a:moveTo>
                      <a:pt x="152" y="660"/>
                    </a:moveTo>
                    <a:cubicBezTo>
                      <a:pt x="92" y="655"/>
                      <a:pt x="92" y="655"/>
                      <a:pt x="92" y="655"/>
                    </a:cubicBezTo>
                    <a:cubicBezTo>
                      <a:pt x="92" y="656"/>
                      <a:pt x="92" y="656"/>
                      <a:pt x="92" y="656"/>
                    </a:cubicBezTo>
                    <a:cubicBezTo>
                      <a:pt x="140" y="693"/>
                      <a:pt x="140" y="693"/>
                      <a:pt x="140" y="693"/>
                    </a:cubicBezTo>
                    <a:cubicBezTo>
                      <a:pt x="143" y="682"/>
                      <a:pt x="147" y="671"/>
                      <a:pt x="152" y="660"/>
                    </a:cubicBezTo>
                    <a:close/>
                    <a:moveTo>
                      <a:pt x="125" y="1415"/>
                    </a:moveTo>
                    <a:cubicBezTo>
                      <a:pt x="152" y="1405"/>
                      <a:pt x="154" y="1385"/>
                      <a:pt x="153" y="1367"/>
                    </a:cubicBezTo>
                    <a:cubicBezTo>
                      <a:pt x="151" y="1349"/>
                      <a:pt x="146" y="1332"/>
                      <a:pt x="159" y="1328"/>
                    </a:cubicBezTo>
                    <a:cubicBezTo>
                      <a:pt x="172" y="1323"/>
                      <a:pt x="179" y="1334"/>
                      <a:pt x="183" y="1345"/>
                    </a:cubicBezTo>
                    <a:cubicBezTo>
                      <a:pt x="187" y="1355"/>
                      <a:pt x="189" y="1370"/>
                      <a:pt x="190" y="1379"/>
                    </a:cubicBezTo>
                    <a:cubicBezTo>
                      <a:pt x="220" y="1378"/>
                      <a:pt x="220" y="1378"/>
                      <a:pt x="220" y="1378"/>
                    </a:cubicBezTo>
                    <a:cubicBezTo>
                      <a:pt x="219" y="1362"/>
                      <a:pt x="217" y="1346"/>
                      <a:pt x="211" y="1332"/>
                    </a:cubicBezTo>
                    <a:cubicBezTo>
                      <a:pt x="200" y="1301"/>
                      <a:pt x="176" y="1279"/>
                      <a:pt x="142" y="1292"/>
                    </a:cubicBezTo>
                    <a:cubicBezTo>
                      <a:pt x="122" y="1299"/>
                      <a:pt x="112" y="1314"/>
                      <a:pt x="117" y="1352"/>
                    </a:cubicBezTo>
                    <a:cubicBezTo>
                      <a:pt x="120" y="1370"/>
                      <a:pt x="117" y="1376"/>
                      <a:pt x="111" y="1378"/>
                    </a:cubicBezTo>
                    <a:cubicBezTo>
                      <a:pt x="102" y="1381"/>
                      <a:pt x="94" y="1377"/>
                      <a:pt x="87" y="1360"/>
                    </a:cubicBezTo>
                    <a:cubicBezTo>
                      <a:pt x="84" y="1352"/>
                      <a:pt x="82" y="1339"/>
                      <a:pt x="82" y="1329"/>
                    </a:cubicBezTo>
                    <a:cubicBezTo>
                      <a:pt x="52" y="1328"/>
                      <a:pt x="52" y="1328"/>
                      <a:pt x="52" y="1328"/>
                    </a:cubicBezTo>
                    <a:cubicBezTo>
                      <a:pt x="52" y="1334"/>
                      <a:pt x="53" y="1340"/>
                      <a:pt x="54" y="1347"/>
                    </a:cubicBezTo>
                    <a:cubicBezTo>
                      <a:pt x="59" y="1363"/>
                      <a:pt x="65" y="1380"/>
                      <a:pt x="72" y="1396"/>
                    </a:cubicBezTo>
                    <a:cubicBezTo>
                      <a:pt x="85" y="1413"/>
                      <a:pt x="104" y="1423"/>
                      <a:pt x="125" y="1415"/>
                    </a:cubicBezTo>
                    <a:close/>
                    <a:moveTo>
                      <a:pt x="1917" y="929"/>
                    </a:moveTo>
                    <a:cubicBezTo>
                      <a:pt x="2067" y="964"/>
                      <a:pt x="2067" y="964"/>
                      <a:pt x="2067" y="964"/>
                    </a:cubicBezTo>
                    <a:cubicBezTo>
                      <a:pt x="2066" y="952"/>
                      <a:pt x="2065" y="939"/>
                      <a:pt x="2064" y="926"/>
                    </a:cubicBezTo>
                    <a:cubicBezTo>
                      <a:pt x="1953" y="903"/>
                      <a:pt x="1953" y="903"/>
                      <a:pt x="1953" y="903"/>
                    </a:cubicBezTo>
                    <a:cubicBezTo>
                      <a:pt x="1953" y="903"/>
                      <a:pt x="1953" y="903"/>
                      <a:pt x="1953" y="903"/>
                    </a:cubicBezTo>
                    <a:cubicBezTo>
                      <a:pt x="2056" y="856"/>
                      <a:pt x="2056" y="856"/>
                      <a:pt x="2056" y="856"/>
                    </a:cubicBezTo>
                    <a:cubicBezTo>
                      <a:pt x="2054" y="842"/>
                      <a:pt x="2052" y="829"/>
                      <a:pt x="2049" y="816"/>
                    </a:cubicBezTo>
                    <a:cubicBezTo>
                      <a:pt x="1912" y="888"/>
                      <a:pt x="1912" y="888"/>
                      <a:pt x="1912" y="888"/>
                    </a:cubicBezTo>
                    <a:cubicBezTo>
                      <a:pt x="1914" y="902"/>
                      <a:pt x="1916" y="915"/>
                      <a:pt x="1917" y="929"/>
                    </a:cubicBezTo>
                    <a:close/>
                    <a:moveTo>
                      <a:pt x="1977" y="1350"/>
                    </a:moveTo>
                    <a:cubicBezTo>
                      <a:pt x="1869" y="1311"/>
                      <a:pt x="1869" y="1311"/>
                      <a:pt x="1869" y="1311"/>
                    </a:cubicBezTo>
                    <a:cubicBezTo>
                      <a:pt x="1866" y="1322"/>
                      <a:pt x="1861" y="1333"/>
                      <a:pt x="1857" y="1344"/>
                    </a:cubicBezTo>
                    <a:cubicBezTo>
                      <a:pt x="1963" y="1387"/>
                      <a:pt x="1963" y="1387"/>
                      <a:pt x="1963" y="1387"/>
                    </a:cubicBezTo>
                    <a:cubicBezTo>
                      <a:pt x="1958" y="1399"/>
                      <a:pt x="1954" y="1411"/>
                      <a:pt x="1948" y="1422"/>
                    </a:cubicBezTo>
                    <a:cubicBezTo>
                      <a:pt x="1978" y="1435"/>
                      <a:pt x="1978" y="1435"/>
                      <a:pt x="1978" y="1435"/>
                    </a:cubicBezTo>
                    <a:cubicBezTo>
                      <a:pt x="1994" y="1399"/>
                      <a:pt x="2008" y="1362"/>
                      <a:pt x="2020" y="1324"/>
                    </a:cubicBezTo>
                    <a:cubicBezTo>
                      <a:pt x="1989" y="1314"/>
                      <a:pt x="1989" y="1314"/>
                      <a:pt x="1989" y="1314"/>
                    </a:cubicBezTo>
                    <a:cubicBezTo>
                      <a:pt x="1986" y="1326"/>
                      <a:pt x="1981" y="1338"/>
                      <a:pt x="1977" y="1350"/>
                    </a:cubicBezTo>
                    <a:close/>
                    <a:moveTo>
                      <a:pt x="2024" y="1080"/>
                    </a:moveTo>
                    <a:cubicBezTo>
                      <a:pt x="1996" y="1076"/>
                      <a:pt x="1985" y="1093"/>
                      <a:pt x="1977" y="1109"/>
                    </a:cubicBezTo>
                    <a:cubicBezTo>
                      <a:pt x="1970" y="1126"/>
                      <a:pt x="1967" y="1143"/>
                      <a:pt x="1953" y="1141"/>
                    </a:cubicBezTo>
                    <a:cubicBezTo>
                      <a:pt x="1939" y="1140"/>
                      <a:pt x="1939" y="1127"/>
                      <a:pt x="1940" y="1115"/>
                    </a:cubicBezTo>
                    <a:cubicBezTo>
                      <a:pt x="1941" y="1105"/>
                      <a:pt x="1947" y="1090"/>
                      <a:pt x="1951" y="1082"/>
                    </a:cubicBezTo>
                    <a:cubicBezTo>
                      <a:pt x="1923" y="1069"/>
                      <a:pt x="1923" y="1069"/>
                      <a:pt x="1923" y="1069"/>
                    </a:cubicBezTo>
                    <a:cubicBezTo>
                      <a:pt x="1916" y="1083"/>
                      <a:pt x="1911" y="1098"/>
                      <a:pt x="1909" y="1113"/>
                    </a:cubicBezTo>
                    <a:cubicBezTo>
                      <a:pt x="1905" y="1146"/>
                      <a:pt x="1916" y="1177"/>
                      <a:pt x="1952" y="1181"/>
                    </a:cubicBezTo>
                    <a:cubicBezTo>
                      <a:pt x="1973" y="1184"/>
                      <a:pt x="1989" y="1175"/>
                      <a:pt x="2002" y="1139"/>
                    </a:cubicBezTo>
                    <a:cubicBezTo>
                      <a:pt x="2008" y="1122"/>
                      <a:pt x="2013" y="1119"/>
                      <a:pt x="2019" y="1119"/>
                    </a:cubicBezTo>
                    <a:cubicBezTo>
                      <a:pt x="2028" y="1120"/>
                      <a:pt x="2034" y="1128"/>
                      <a:pt x="2032" y="1146"/>
                    </a:cubicBezTo>
                    <a:cubicBezTo>
                      <a:pt x="2031" y="1154"/>
                      <a:pt x="2027" y="1167"/>
                      <a:pt x="2022" y="1177"/>
                    </a:cubicBezTo>
                    <a:cubicBezTo>
                      <a:pt x="2048" y="1191"/>
                      <a:pt x="2048" y="1191"/>
                      <a:pt x="2048" y="1191"/>
                    </a:cubicBezTo>
                    <a:cubicBezTo>
                      <a:pt x="2051" y="1185"/>
                      <a:pt x="2053" y="1179"/>
                      <a:pt x="2056" y="1173"/>
                    </a:cubicBezTo>
                    <a:cubicBezTo>
                      <a:pt x="2058" y="1156"/>
                      <a:pt x="2061" y="1139"/>
                      <a:pt x="2063" y="1121"/>
                    </a:cubicBezTo>
                    <a:cubicBezTo>
                      <a:pt x="2059" y="1101"/>
                      <a:pt x="2047" y="1083"/>
                      <a:pt x="2024" y="1080"/>
                    </a:cubicBezTo>
                    <a:close/>
                    <a:moveTo>
                      <a:pt x="290" y="1499"/>
                    </a:moveTo>
                    <a:cubicBezTo>
                      <a:pt x="141" y="1537"/>
                      <a:pt x="141" y="1537"/>
                      <a:pt x="141" y="1537"/>
                    </a:cubicBezTo>
                    <a:cubicBezTo>
                      <a:pt x="148" y="1548"/>
                      <a:pt x="154" y="1559"/>
                      <a:pt x="161" y="1570"/>
                    </a:cubicBezTo>
                    <a:cubicBezTo>
                      <a:pt x="271" y="1538"/>
                      <a:pt x="271" y="1538"/>
                      <a:pt x="271" y="1538"/>
                    </a:cubicBezTo>
                    <a:cubicBezTo>
                      <a:pt x="271" y="1538"/>
                      <a:pt x="271" y="1538"/>
                      <a:pt x="271" y="1538"/>
                    </a:cubicBezTo>
                    <a:cubicBezTo>
                      <a:pt x="201" y="1628"/>
                      <a:pt x="201" y="1628"/>
                      <a:pt x="201" y="1628"/>
                    </a:cubicBezTo>
                    <a:cubicBezTo>
                      <a:pt x="209" y="1639"/>
                      <a:pt x="217" y="1649"/>
                      <a:pt x="226" y="1660"/>
                    </a:cubicBezTo>
                    <a:cubicBezTo>
                      <a:pt x="314" y="1533"/>
                      <a:pt x="314" y="1533"/>
                      <a:pt x="314" y="1533"/>
                    </a:cubicBezTo>
                    <a:cubicBezTo>
                      <a:pt x="305" y="1522"/>
                      <a:pt x="298" y="1510"/>
                      <a:pt x="290" y="1499"/>
                    </a:cubicBezTo>
                    <a:close/>
                    <a:moveTo>
                      <a:pt x="147" y="959"/>
                    </a:moveTo>
                    <a:cubicBezTo>
                      <a:pt x="0" y="950"/>
                      <a:pt x="0" y="950"/>
                      <a:pt x="0" y="950"/>
                    </a:cubicBezTo>
                    <a:cubicBezTo>
                      <a:pt x="2" y="926"/>
                      <a:pt x="4" y="902"/>
                      <a:pt x="7" y="878"/>
                    </a:cubicBezTo>
                    <a:cubicBezTo>
                      <a:pt x="13" y="853"/>
                      <a:pt x="27" y="834"/>
                      <a:pt x="51" y="836"/>
                    </a:cubicBezTo>
                    <a:cubicBezTo>
                      <a:pt x="73" y="838"/>
                      <a:pt x="87" y="852"/>
                      <a:pt x="87" y="876"/>
                    </a:cubicBezTo>
                    <a:cubicBezTo>
                      <a:pt x="88" y="876"/>
                      <a:pt x="88" y="876"/>
                      <a:pt x="88" y="876"/>
                    </a:cubicBezTo>
                    <a:cubicBezTo>
                      <a:pt x="93" y="869"/>
                      <a:pt x="99" y="867"/>
                      <a:pt x="108" y="862"/>
                    </a:cubicBezTo>
                    <a:cubicBezTo>
                      <a:pt x="122" y="853"/>
                      <a:pt x="163" y="839"/>
                      <a:pt x="163" y="839"/>
                    </a:cubicBezTo>
                    <a:cubicBezTo>
                      <a:pt x="159" y="853"/>
                      <a:pt x="157" y="866"/>
                      <a:pt x="155" y="879"/>
                    </a:cubicBezTo>
                    <a:cubicBezTo>
                      <a:pt x="155" y="879"/>
                      <a:pt x="132" y="885"/>
                      <a:pt x="121" y="889"/>
                    </a:cubicBezTo>
                    <a:cubicBezTo>
                      <a:pt x="108" y="894"/>
                      <a:pt x="95" y="902"/>
                      <a:pt x="93" y="912"/>
                    </a:cubicBezTo>
                    <a:cubicBezTo>
                      <a:pt x="93" y="914"/>
                      <a:pt x="93" y="917"/>
                      <a:pt x="93" y="918"/>
                    </a:cubicBezTo>
                    <a:cubicBezTo>
                      <a:pt x="150" y="924"/>
                      <a:pt x="150" y="924"/>
                      <a:pt x="150" y="924"/>
                    </a:cubicBezTo>
                    <a:cubicBezTo>
                      <a:pt x="149" y="935"/>
                      <a:pt x="148" y="947"/>
                      <a:pt x="147" y="959"/>
                    </a:cubicBezTo>
                    <a:close/>
                    <a:moveTo>
                      <a:pt x="53" y="875"/>
                    </a:moveTo>
                    <a:cubicBezTo>
                      <a:pt x="41" y="873"/>
                      <a:pt x="33" y="880"/>
                      <a:pt x="31" y="895"/>
                    </a:cubicBezTo>
                    <a:cubicBezTo>
                      <a:pt x="31" y="901"/>
                      <a:pt x="31" y="906"/>
                      <a:pt x="30" y="912"/>
                    </a:cubicBezTo>
                    <a:cubicBezTo>
                      <a:pt x="67" y="916"/>
                      <a:pt x="67" y="916"/>
                      <a:pt x="67" y="916"/>
                    </a:cubicBezTo>
                    <a:cubicBezTo>
                      <a:pt x="67" y="911"/>
                      <a:pt x="68" y="905"/>
                      <a:pt x="68" y="900"/>
                    </a:cubicBezTo>
                    <a:cubicBezTo>
                      <a:pt x="69" y="890"/>
                      <a:pt x="68" y="876"/>
                      <a:pt x="53" y="875"/>
                    </a:cubicBezTo>
                    <a:close/>
                    <a:moveTo>
                      <a:pt x="1430" y="1807"/>
                    </a:moveTo>
                    <a:cubicBezTo>
                      <a:pt x="1496" y="1939"/>
                      <a:pt x="1496" y="1939"/>
                      <a:pt x="1496" y="1939"/>
                    </a:cubicBezTo>
                    <a:cubicBezTo>
                      <a:pt x="1508" y="1933"/>
                      <a:pt x="1520" y="1926"/>
                      <a:pt x="1532" y="1920"/>
                    </a:cubicBezTo>
                    <a:cubicBezTo>
                      <a:pt x="1461" y="1791"/>
                      <a:pt x="1461" y="1791"/>
                      <a:pt x="1461" y="1791"/>
                    </a:cubicBezTo>
                    <a:cubicBezTo>
                      <a:pt x="1451" y="1796"/>
                      <a:pt x="1440" y="1802"/>
                      <a:pt x="1430" y="1807"/>
                    </a:cubicBezTo>
                    <a:close/>
                    <a:moveTo>
                      <a:pt x="1754" y="1532"/>
                    </a:moveTo>
                    <a:cubicBezTo>
                      <a:pt x="1873" y="1618"/>
                      <a:pt x="1873" y="1618"/>
                      <a:pt x="1873" y="1618"/>
                    </a:cubicBezTo>
                    <a:cubicBezTo>
                      <a:pt x="1881" y="1607"/>
                      <a:pt x="1889" y="1595"/>
                      <a:pt x="1896" y="1584"/>
                    </a:cubicBezTo>
                    <a:cubicBezTo>
                      <a:pt x="1774" y="1502"/>
                      <a:pt x="1774" y="1502"/>
                      <a:pt x="1774" y="1502"/>
                    </a:cubicBezTo>
                    <a:cubicBezTo>
                      <a:pt x="1767" y="1512"/>
                      <a:pt x="1760" y="1522"/>
                      <a:pt x="1754" y="1532"/>
                    </a:cubicBezTo>
                    <a:close/>
                    <a:moveTo>
                      <a:pt x="1712" y="1750"/>
                    </a:moveTo>
                    <a:cubicBezTo>
                      <a:pt x="1635" y="1666"/>
                      <a:pt x="1635" y="1666"/>
                      <a:pt x="1635" y="1666"/>
                    </a:cubicBezTo>
                    <a:cubicBezTo>
                      <a:pt x="1627" y="1673"/>
                      <a:pt x="1617" y="1682"/>
                      <a:pt x="1609" y="1689"/>
                    </a:cubicBezTo>
                    <a:cubicBezTo>
                      <a:pt x="1683" y="1776"/>
                      <a:pt x="1683" y="1776"/>
                      <a:pt x="1683" y="1776"/>
                    </a:cubicBezTo>
                    <a:cubicBezTo>
                      <a:pt x="1673" y="1785"/>
                      <a:pt x="1663" y="1793"/>
                      <a:pt x="1653" y="1801"/>
                    </a:cubicBezTo>
                    <a:cubicBezTo>
                      <a:pt x="1673" y="1826"/>
                      <a:pt x="1673" y="1826"/>
                      <a:pt x="1673" y="1826"/>
                    </a:cubicBezTo>
                    <a:cubicBezTo>
                      <a:pt x="1704" y="1801"/>
                      <a:pt x="1734" y="1775"/>
                      <a:pt x="1762" y="1747"/>
                    </a:cubicBezTo>
                    <a:cubicBezTo>
                      <a:pt x="1739" y="1724"/>
                      <a:pt x="1739" y="1724"/>
                      <a:pt x="1739" y="1724"/>
                    </a:cubicBezTo>
                    <a:cubicBezTo>
                      <a:pt x="1731" y="1733"/>
                      <a:pt x="1722" y="1742"/>
                      <a:pt x="1712" y="1750"/>
                    </a:cubicBezTo>
                    <a:close/>
                    <a:moveTo>
                      <a:pt x="807" y="2023"/>
                    </a:moveTo>
                    <a:cubicBezTo>
                      <a:pt x="839" y="1879"/>
                      <a:pt x="839" y="1879"/>
                      <a:pt x="839" y="1879"/>
                    </a:cubicBezTo>
                    <a:cubicBezTo>
                      <a:pt x="828" y="1877"/>
                      <a:pt x="816" y="1874"/>
                      <a:pt x="805" y="1871"/>
                    </a:cubicBezTo>
                    <a:cubicBezTo>
                      <a:pt x="766" y="2013"/>
                      <a:pt x="766" y="2013"/>
                      <a:pt x="766" y="2013"/>
                    </a:cubicBezTo>
                    <a:moveTo>
                      <a:pt x="403" y="1639"/>
                    </a:moveTo>
                    <a:cubicBezTo>
                      <a:pt x="380" y="1662"/>
                      <a:pt x="380" y="1662"/>
                      <a:pt x="380" y="1662"/>
                    </a:cubicBezTo>
                    <a:cubicBezTo>
                      <a:pt x="395" y="1677"/>
                      <a:pt x="411" y="1692"/>
                      <a:pt x="427" y="1706"/>
                    </a:cubicBezTo>
                    <a:cubicBezTo>
                      <a:pt x="352" y="1792"/>
                      <a:pt x="352" y="1792"/>
                      <a:pt x="352" y="1792"/>
                    </a:cubicBezTo>
                    <a:cubicBezTo>
                      <a:pt x="362" y="1800"/>
                      <a:pt x="373" y="1809"/>
                      <a:pt x="383" y="1818"/>
                    </a:cubicBezTo>
                    <a:cubicBezTo>
                      <a:pt x="476" y="1704"/>
                      <a:pt x="476" y="1704"/>
                      <a:pt x="476" y="1704"/>
                    </a:cubicBezTo>
                    <a:cubicBezTo>
                      <a:pt x="450" y="1684"/>
                      <a:pt x="426" y="1662"/>
                      <a:pt x="403" y="1639"/>
                    </a:cubicBezTo>
                    <a:close/>
                    <a:moveTo>
                      <a:pt x="571" y="1771"/>
                    </a:moveTo>
                    <a:cubicBezTo>
                      <a:pt x="554" y="1800"/>
                      <a:pt x="554" y="1800"/>
                      <a:pt x="554" y="1800"/>
                    </a:cubicBezTo>
                    <a:cubicBezTo>
                      <a:pt x="573" y="1811"/>
                      <a:pt x="591" y="1821"/>
                      <a:pt x="610" y="1831"/>
                    </a:cubicBezTo>
                    <a:cubicBezTo>
                      <a:pt x="558" y="1932"/>
                      <a:pt x="558" y="1932"/>
                      <a:pt x="558" y="1932"/>
                    </a:cubicBezTo>
                    <a:cubicBezTo>
                      <a:pt x="570" y="1938"/>
                      <a:pt x="582" y="1945"/>
                      <a:pt x="595" y="1950"/>
                    </a:cubicBezTo>
                    <a:cubicBezTo>
                      <a:pt x="657" y="1817"/>
                      <a:pt x="657" y="1817"/>
                      <a:pt x="657" y="1817"/>
                    </a:cubicBezTo>
                    <a:cubicBezTo>
                      <a:pt x="628" y="1804"/>
                      <a:pt x="599" y="1788"/>
                      <a:pt x="571" y="1771"/>
                    </a:cubicBezTo>
                    <a:close/>
                    <a:moveTo>
                      <a:pt x="41" y="1154"/>
                    </a:moveTo>
                    <a:cubicBezTo>
                      <a:pt x="154" y="1138"/>
                      <a:pt x="154" y="1138"/>
                      <a:pt x="154" y="1138"/>
                    </a:cubicBezTo>
                    <a:cubicBezTo>
                      <a:pt x="153" y="1127"/>
                      <a:pt x="151" y="1114"/>
                      <a:pt x="150" y="1103"/>
                    </a:cubicBezTo>
                    <a:cubicBezTo>
                      <a:pt x="36" y="1114"/>
                      <a:pt x="36" y="1114"/>
                      <a:pt x="36" y="1114"/>
                    </a:cubicBezTo>
                    <a:cubicBezTo>
                      <a:pt x="35" y="1102"/>
                      <a:pt x="34" y="1089"/>
                      <a:pt x="33" y="1076"/>
                    </a:cubicBezTo>
                    <a:cubicBezTo>
                      <a:pt x="1" y="1079"/>
                      <a:pt x="1" y="1079"/>
                      <a:pt x="1" y="1079"/>
                    </a:cubicBezTo>
                    <a:cubicBezTo>
                      <a:pt x="3" y="1119"/>
                      <a:pt x="8" y="1158"/>
                      <a:pt x="15" y="1196"/>
                    </a:cubicBezTo>
                    <a:cubicBezTo>
                      <a:pt x="47" y="1191"/>
                      <a:pt x="47" y="1191"/>
                      <a:pt x="47" y="1191"/>
                    </a:cubicBezTo>
                    <a:cubicBezTo>
                      <a:pt x="45" y="1179"/>
                      <a:pt x="43" y="1166"/>
                      <a:pt x="41" y="1154"/>
                    </a:cubicBezTo>
                    <a:close/>
                    <a:moveTo>
                      <a:pt x="1854" y="447"/>
                    </a:moveTo>
                    <a:cubicBezTo>
                      <a:pt x="1842" y="430"/>
                      <a:pt x="1819" y="425"/>
                      <a:pt x="1802" y="437"/>
                    </a:cubicBezTo>
                    <a:cubicBezTo>
                      <a:pt x="1785" y="449"/>
                      <a:pt x="1781" y="472"/>
                      <a:pt x="1793" y="489"/>
                    </a:cubicBezTo>
                    <a:cubicBezTo>
                      <a:pt x="1804" y="506"/>
                      <a:pt x="1828" y="510"/>
                      <a:pt x="1845" y="499"/>
                    </a:cubicBezTo>
                    <a:cubicBezTo>
                      <a:pt x="1862" y="487"/>
                      <a:pt x="1866" y="464"/>
                      <a:pt x="1854" y="447"/>
                    </a:cubicBezTo>
                    <a:close/>
                    <a:moveTo>
                      <a:pt x="1219" y="37"/>
                    </a:moveTo>
                    <a:cubicBezTo>
                      <a:pt x="1212" y="65"/>
                      <a:pt x="1227" y="78"/>
                      <a:pt x="1242" y="87"/>
                    </a:cubicBezTo>
                    <a:cubicBezTo>
                      <a:pt x="1258" y="96"/>
                      <a:pt x="1275" y="102"/>
                      <a:pt x="1271" y="115"/>
                    </a:cubicBezTo>
                    <a:cubicBezTo>
                      <a:pt x="1268" y="129"/>
                      <a:pt x="1255" y="128"/>
                      <a:pt x="1244" y="125"/>
                    </a:cubicBezTo>
                    <a:cubicBezTo>
                      <a:pt x="1233" y="123"/>
                      <a:pt x="1220" y="116"/>
                      <a:pt x="1212" y="111"/>
                    </a:cubicBezTo>
                    <a:cubicBezTo>
                      <a:pt x="1196" y="136"/>
                      <a:pt x="1196" y="136"/>
                      <a:pt x="1196" y="136"/>
                    </a:cubicBezTo>
                    <a:cubicBezTo>
                      <a:pt x="1209" y="145"/>
                      <a:pt x="1223" y="152"/>
                      <a:pt x="1238" y="156"/>
                    </a:cubicBezTo>
                    <a:cubicBezTo>
                      <a:pt x="1270" y="163"/>
                      <a:pt x="1302" y="157"/>
                      <a:pt x="1311" y="121"/>
                    </a:cubicBezTo>
                    <a:cubicBezTo>
                      <a:pt x="1316" y="101"/>
                      <a:pt x="1309" y="84"/>
                      <a:pt x="1275" y="66"/>
                    </a:cubicBezTo>
                    <a:cubicBezTo>
                      <a:pt x="1259" y="59"/>
                      <a:pt x="1256" y="53"/>
                      <a:pt x="1257" y="47"/>
                    </a:cubicBezTo>
                    <a:cubicBezTo>
                      <a:pt x="1260" y="38"/>
                      <a:pt x="1268" y="33"/>
                      <a:pt x="1286" y="37"/>
                    </a:cubicBezTo>
                    <a:cubicBezTo>
                      <a:pt x="1293" y="39"/>
                      <a:pt x="1306" y="45"/>
                      <a:pt x="1315" y="51"/>
                    </a:cubicBezTo>
                    <a:cubicBezTo>
                      <a:pt x="1332" y="27"/>
                      <a:pt x="1332" y="27"/>
                      <a:pt x="1332" y="27"/>
                    </a:cubicBezTo>
                    <a:cubicBezTo>
                      <a:pt x="1327" y="23"/>
                      <a:pt x="1321" y="20"/>
                      <a:pt x="1316" y="17"/>
                    </a:cubicBezTo>
                    <a:cubicBezTo>
                      <a:pt x="1299" y="13"/>
                      <a:pt x="1282" y="8"/>
                      <a:pt x="1264" y="4"/>
                    </a:cubicBezTo>
                    <a:cubicBezTo>
                      <a:pt x="1244" y="5"/>
                      <a:pt x="1224" y="15"/>
                      <a:pt x="1219" y="37"/>
                    </a:cubicBezTo>
                    <a:close/>
                    <a:moveTo>
                      <a:pt x="1489" y="84"/>
                    </a:moveTo>
                    <a:cubicBezTo>
                      <a:pt x="1506" y="92"/>
                      <a:pt x="1523" y="101"/>
                      <a:pt x="1539" y="110"/>
                    </a:cubicBezTo>
                    <a:cubicBezTo>
                      <a:pt x="1563" y="135"/>
                      <a:pt x="1566" y="169"/>
                      <a:pt x="1551" y="199"/>
                    </a:cubicBezTo>
                    <a:cubicBezTo>
                      <a:pt x="1531" y="238"/>
                      <a:pt x="1488" y="255"/>
                      <a:pt x="1443" y="232"/>
                    </a:cubicBezTo>
                    <a:cubicBezTo>
                      <a:pt x="1399" y="208"/>
                      <a:pt x="1389" y="163"/>
                      <a:pt x="1409" y="125"/>
                    </a:cubicBezTo>
                    <a:cubicBezTo>
                      <a:pt x="1425" y="95"/>
                      <a:pt x="1455" y="78"/>
                      <a:pt x="1489" y="84"/>
                    </a:cubicBezTo>
                    <a:close/>
                    <a:moveTo>
                      <a:pt x="1444" y="144"/>
                    </a:moveTo>
                    <a:cubicBezTo>
                      <a:pt x="1429" y="172"/>
                      <a:pt x="1438" y="194"/>
                      <a:pt x="1458" y="204"/>
                    </a:cubicBezTo>
                    <a:cubicBezTo>
                      <a:pt x="1477" y="215"/>
                      <a:pt x="1500" y="210"/>
                      <a:pt x="1515" y="181"/>
                    </a:cubicBezTo>
                    <a:cubicBezTo>
                      <a:pt x="1530" y="152"/>
                      <a:pt x="1522" y="130"/>
                      <a:pt x="1502" y="120"/>
                    </a:cubicBezTo>
                    <a:cubicBezTo>
                      <a:pt x="1482" y="110"/>
                      <a:pt x="1459" y="115"/>
                      <a:pt x="1444" y="144"/>
                    </a:cubicBezTo>
                    <a:close/>
                    <a:moveTo>
                      <a:pt x="1869" y="714"/>
                    </a:moveTo>
                    <a:cubicBezTo>
                      <a:pt x="2008" y="665"/>
                      <a:pt x="2008" y="665"/>
                      <a:pt x="2008" y="665"/>
                    </a:cubicBezTo>
                    <a:cubicBezTo>
                      <a:pt x="2004" y="652"/>
                      <a:pt x="1999" y="639"/>
                      <a:pt x="1993" y="627"/>
                    </a:cubicBezTo>
                    <a:cubicBezTo>
                      <a:pt x="1857" y="681"/>
                      <a:pt x="1857" y="681"/>
                      <a:pt x="1857" y="681"/>
                    </a:cubicBezTo>
                    <a:cubicBezTo>
                      <a:pt x="1861" y="692"/>
                      <a:pt x="1866" y="704"/>
                      <a:pt x="1869" y="714"/>
                    </a:cubicBezTo>
                    <a:close/>
                    <a:moveTo>
                      <a:pt x="1664" y="387"/>
                    </a:moveTo>
                    <a:cubicBezTo>
                      <a:pt x="1687" y="364"/>
                      <a:pt x="1687" y="364"/>
                      <a:pt x="1687" y="364"/>
                    </a:cubicBezTo>
                    <a:cubicBezTo>
                      <a:pt x="1672" y="349"/>
                      <a:pt x="1656" y="334"/>
                      <a:pt x="1640" y="320"/>
                    </a:cubicBezTo>
                    <a:cubicBezTo>
                      <a:pt x="1715" y="234"/>
                      <a:pt x="1715" y="234"/>
                      <a:pt x="1715" y="234"/>
                    </a:cubicBezTo>
                    <a:cubicBezTo>
                      <a:pt x="1705" y="226"/>
                      <a:pt x="1694" y="217"/>
                      <a:pt x="1684" y="208"/>
                    </a:cubicBezTo>
                    <a:cubicBezTo>
                      <a:pt x="1592" y="322"/>
                      <a:pt x="1592" y="322"/>
                      <a:pt x="1592" y="322"/>
                    </a:cubicBezTo>
                    <a:cubicBezTo>
                      <a:pt x="1617" y="342"/>
                      <a:pt x="1641" y="364"/>
                      <a:pt x="1664" y="387"/>
                    </a:cubicBezTo>
                    <a:close/>
                    <a:moveTo>
                      <a:pt x="527" y="110"/>
                    </a:moveTo>
                    <a:cubicBezTo>
                      <a:pt x="543" y="101"/>
                      <a:pt x="560" y="92"/>
                      <a:pt x="577" y="84"/>
                    </a:cubicBezTo>
                    <a:cubicBezTo>
                      <a:pt x="611" y="78"/>
                      <a:pt x="642" y="95"/>
                      <a:pt x="657" y="125"/>
                    </a:cubicBezTo>
                    <a:cubicBezTo>
                      <a:pt x="677" y="163"/>
                      <a:pt x="668" y="208"/>
                      <a:pt x="623" y="232"/>
                    </a:cubicBezTo>
                    <a:cubicBezTo>
                      <a:pt x="578" y="255"/>
                      <a:pt x="536" y="238"/>
                      <a:pt x="516" y="199"/>
                    </a:cubicBezTo>
                    <a:cubicBezTo>
                      <a:pt x="500" y="169"/>
                      <a:pt x="503" y="135"/>
                      <a:pt x="527" y="110"/>
                    </a:cubicBezTo>
                    <a:close/>
                    <a:moveTo>
                      <a:pt x="551" y="181"/>
                    </a:moveTo>
                    <a:cubicBezTo>
                      <a:pt x="566" y="210"/>
                      <a:pt x="589" y="215"/>
                      <a:pt x="609" y="204"/>
                    </a:cubicBezTo>
                    <a:cubicBezTo>
                      <a:pt x="628" y="194"/>
                      <a:pt x="637" y="172"/>
                      <a:pt x="622" y="144"/>
                    </a:cubicBezTo>
                    <a:cubicBezTo>
                      <a:pt x="607" y="115"/>
                      <a:pt x="584" y="110"/>
                      <a:pt x="564" y="120"/>
                    </a:cubicBezTo>
                    <a:cubicBezTo>
                      <a:pt x="545" y="130"/>
                      <a:pt x="536" y="152"/>
                      <a:pt x="551" y="181"/>
                    </a:cubicBezTo>
                    <a:close/>
                    <a:moveTo>
                      <a:pt x="1033" y="1935"/>
                    </a:moveTo>
                    <a:cubicBezTo>
                      <a:pt x="1013" y="1935"/>
                      <a:pt x="996" y="1952"/>
                      <a:pt x="996" y="1973"/>
                    </a:cubicBezTo>
                    <a:cubicBezTo>
                      <a:pt x="996" y="1994"/>
                      <a:pt x="1013" y="2010"/>
                      <a:pt x="1033" y="2010"/>
                    </a:cubicBezTo>
                    <a:cubicBezTo>
                      <a:pt x="1054" y="2010"/>
                      <a:pt x="1071" y="1994"/>
                      <a:pt x="1071" y="1973"/>
                    </a:cubicBezTo>
                    <a:cubicBezTo>
                      <a:pt x="1071" y="1952"/>
                      <a:pt x="1054" y="1935"/>
                      <a:pt x="1033" y="1935"/>
                    </a:cubicBezTo>
                    <a:close/>
                    <a:moveTo>
                      <a:pt x="744" y="63"/>
                    </a:moveTo>
                    <a:cubicBezTo>
                      <a:pt x="751" y="91"/>
                      <a:pt x="770" y="95"/>
                      <a:pt x="788" y="96"/>
                    </a:cubicBezTo>
                    <a:cubicBezTo>
                      <a:pt x="806" y="97"/>
                      <a:pt x="823" y="94"/>
                      <a:pt x="827" y="107"/>
                    </a:cubicBezTo>
                    <a:cubicBezTo>
                      <a:pt x="830" y="121"/>
                      <a:pt x="818" y="126"/>
                      <a:pt x="807" y="129"/>
                    </a:cubicBezTo>
                    <a:cubicBezTo>
                      <a:pt x="797" y="132"/>
                      <a:pt x="781" y="132"/>
                      <a:pt x="772" y="131"/>
                    </a:cubicBezTo>
                    <a:cubicBezTo>
                      <a:pt x="770" y="161"/>
                      <a:pt x="770" y="161"/>
                      <a:pt x="770" y="161"/>
                    </a:cubicBezTo>
                    <a:cubicBezTo>
                      <a:pt x="785" y="163"/>
                      <a:pt x="801" y="162"/>
                      <a:pt x="816" y="159"/>
                    </a:cubicBezTo>
                    <a:cubicBezTo>
                      <a:pt x="848" y="151"/>
                      <a:pt x="873" y="130"/>
                      <a:pt x="865" y="94"/>
                    </a:cubicBezTo>
                    <a:cubicBezTo>
                      <a:pt x="860" y="74"/>
                      <a:pt x="846" y="62"/>
                      <a:pt x="807" y="63"/>
                    </a:cubicBezTo>
                    <a:cubicBezTo>
                      <a:pt x="790" y="63"/>
                      <a:pt x="784" y="59"/>
                      <a:pt x="783" y="54"/>
                    </a:cubicBezTo>
                    <a:cubicBezTo>
                      <a:pt x="780" y="44"/>
                      <a:pt x="785" y="36"/>
                      <a:pt x="803" y="32"/>
                    </a:cubicBezTo>
                    <a:cubicBezTo>
                      <a:pt x="811" y="30"/>
                      <a:pt x="825" y="29"/>
                      <a:pt x="835" y="30"/>
                    </a:cubicBezTo>
                    <a:cubicBezTo>
                      <a:pt x="839" y="1"/>
                      <a:pt x="839" y="1"/>
                      <a:pt x="839" y="1"/>
                    </a:cubicBezTo>
                    <a:cubicBezTo>
                      <a:pt x="833" y="0"/>
                      <a:pt x="826" y="0"/>
                      <a:pt x="820" y="0"/>
                    </a:cubicBezTo>
                    <a:cubicBezTo>
                      <a:pt x="803" y="4"/>
                      <a:pt x="786" y="8"/>
                      <a:pt x="770" y="12"/>
                    </a:cubicBezTo>
                    <a:cubicBezTo>
                      <a:pt x="752" y="23"/>
                      <a:pt x="738" y="40"/>
                      <a:pt x="744" y="63"/>
                    </a:cubicBezTo>
                    <a:close/>
                    <a:moveTo>
                      <a:pt x="421" y="370"/>
                    </a:moveTo>
                    <a:cubicBezTo>
                      <a:pt x="353" y="299"/>
                      <a:pt x="353" y="299"/>
                      <a:pt x="353" y="299"/>
                    </a:cubicBezTo>
                    <a:cubicBezTo>
                      <a:pt x="461" y="334"/>
                      <a:pt x="461" y="334"/>
                      <a:pt x="461" y="334"/>
                    </a:cubicBezTo>
                    <a:cubicBezTo>
                      <a:pt x="471" y="326"/>
                      <a:pt x="481" y="317"/>
                      <a:pt x="492" y="309"/>
                    </a:cubicBezTo>
                    <a:cubicBezTo>
                      <a:pt x="404" y="192"/>
                      <a:pt x="404" y="192"/>
                      <a:pt x="404" y="192"/>
                    </a:cubicBezTo>
                    <a:cubicBezTo>
                      <a:pt x="394" y="199"/>
                      <a:pt x="384" y="207"/>
                      <a:pt x="374" y="215"/>
                    </a:cubicBezTo>
                    <a:cubicBezTo>
                      <a:pt x="435" y="290"/>
                      <a:pt x="435" y="290"/>
                      <a:pt x="435" y="290"/>
                    </a:cubicBezTo>
                    <a:cubicBezTo>
                      <a:pt x="329" y="255"/>
                      <a:pt x="329" y="255"/>
                      <a:pt x="329" y="255"/>
                    </a:cubicBezTo>
                    <a:cubicBezTo>
                      <a:pt x="317" y="266"/>
                      <a:pt x="305" y="278"/>
                      <a:pt x="293" y="290"/>
                    </a:cubicBezTo>
                    <a:cubicBezTo>
                      <a:pt x="398" y="392"/>
                      <a:pt x="398" y="392"/>
                      <a:pt x="398" y="392"/>
                    </a:cubicBezTo>
                    <a:cubicBezTo>
                      <a:pt x="406" y="385"/>
                      <a:pt x="413" y="377"/>
                      <a:pt x="421" y="370"/>
                    </a:cubicBezTo>
                    <a:close/>
                    <a:moveTo>
                      <a:pt x="212" y="447"/>
                    </a:moveTo>
                    <a:cubicBezTo>
                      <a:pt x="201" y="464"/>
                      <a:pt x="205" y="487"/>
                      <a:pt x="222" y="499"/>
                    </a:cubicBezTo>
                    <a:cubicBezTo>
                      <a:pt x="239" y="510"/>
                      <a:pt x="262" y="506"/>
                      <a:pt x="274" y="489"/>
                    </a:cubicBezTo>
                    <a:cubicBezTo>
                      <a:pt x="286" y="472"/>
                      <a:pt x="281" y="449"/>
                      <a:pt x="264" y="437"/>
                    </a:cubicBezTo>
                    <a:cubicBezTo>
                      <a:pt x="247" y="425"/>
                      <a:pt x="224" y="430"/>
                      <a:pt x="212" y="447"/>
                    </a:cubicBezTo>
                    <a:close/>
                    <a:moveTo>
                      <a:pt x="1033" y="16"/>
                    </a:moveTo>
                    <a:cubicBezTo>
                      <a:pt x="1013" y="16"/>
                      <a:pt x="996" y="32"/>
                      <a:pt x="996" y="53"/>
                    </a:cubicBezTo>
                    <a:cubicBezTo>
                      <a:pt x="996" y="74"/>
                      <a:pt x="1013" y="90"/>
                      <a:pt x="1033" y="90"/>
                    </a:cubicBezTo>
                    <a:cubicBezTo>
                      <a:pt x="1054" y="90"/>
                      <a:pt x="1071" y="74"/>
                      <a:pt x="1071" y="53"/>
                    </a:cubicBezTo>
                    <a:cubicBezTo>
                      <a:pt x="1071" y="32"/>
                      <a:pt x="1054" y="16"/>
                      <a:pt x="1033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</p:grpSp>
      </p:grpSp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 bwMode="white">
          <a:xfrm>
            <a:off x="2784000" y="1835001"/>
            <a:ext cx="8160000" cy="1470025"/>
          </a:xfrm>
        </p:spPr>
        <p:txBody>
          <a:bodyPr anchor="t" anchorCtr="0">
            <a:normAutofit/>
          </a:bodyPr>
          <a:lstStyle>
            <a:lvl1pPr algn="l">
              <a:defRPr sz="4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 hasCustomPrompt="1"/>
          </p:nvPr>
        </p:nvSpPr>
        <p:spPr bwMode="white">
          <a:xfrm>
            <a:off x="2784000" y="3789040"/>
            <a:ext cx="8160000" cy="288000"/>
          </a:xfrm>
        </p:spPr>
        <p:txBody>
          <a:bodyPr anchor="b"/>
          <a:lstStyle>
            <a:lvl1pPr marL="0" indent="0" algn="l">
              <a:buNone/>
              <a:defRPr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Presenting author (bold), other authors</a:t>
            </a:r>
          </a:p>
        </p:txBody>
      </p:sp>
      <p:sp>
        <p:nvSpPr>
          <p:cNvPr id="17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3536000" y="7534800"/>
            <a:ext cx="48000" cy="36000"/>
          </a:xfrm>
        </p:spPr>
        <p:txBody>
          <a:bodyPr/>
          <a:lstStyle>
            <a:lvl1pPr>
              <a:defRPr sz="100">
                <a:solidFill>
                  <a:srgbClr val="211C1C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7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3536000" y="7534800"/>
            <a:ext cx="48000" cy="36000"/>
          </a:xfrm>
        </p:spPr>
        <p:txBody>
          <a:bodyPr/>
          <a:lstStyle>
            <a:lvl1pPr>
              <a:defRPr sz="100">
                <a:solidFill>
                  <a:srgbClr val="211C1C"/>
                </a:solidFill>
              </a:defRPr>
            </a:lvl1pPr>
          </a:lstStyle>
          <a:p>
            <a:fld id="{1336C48C-F87C-4E4B-81EF-5027B17D1F6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4" name="Freeform 57"/>
          <p:cNvSpPr>
            <a:spLocks noEditPoints="1"/>
          </p:cNvSpPr>
          <p:nvPr userDrawn="1"/>
        </p:nvSpPr>
        <p:spPr bwMode="auto">
          <a:xfrm>
            <a:off x="1722969" y="708025"/>
            <a:ext cx="2510367" cy="209550"/>
          </a:xfrm>
          <a:custGeom>
            <a:avLst/>
            <a:gdLst>
              <a:gd name="T0" fmla="*/ 3083 w 5938"/>
              <a:gd name="T1" fmla="*/ 304 h 658"/>
              <a:gd name="T2" fmla="*/ 2597 w 5938"/>
              <a:gd name="T3" fmla="*/ 32 h 658"/>
              <a:gd name="T4" fmla="*/ 2895 w 5938"/>
              <a:gd name="T5" fmla="*/ 449 h 658"/>
              <a:gd name="T6" fmla="*/ 3522 w 5938"/>
              <a:gd name="T7" fmla="*/ 421 h 658"/>
              <a:gd name="T8" fmla="*/ 3433 w 5938"/>
              <a:gd name="T9" fmla="*/ 317 h 658"/>
              <a:gd name="T10" fmla="*/ 3359 w 5938"/>
              <a:gd name="T11" fmla="*/ 488 h 658"/>
              <a:gd name="T12" fmla="*/ 3186 w 5938"/>
              <a:gd name="T13" fmla="*/ 237 h 658"/>
              <a:gd name="T14" fmla="*/ 3445 w 5938"/>
              <a:gd name="T15" fmla="*/ 180 h 658"/>
              <a:gd name="T16" fmla="*/ 3598 w 5938"/>
              <a:gd name="T17" fmla="*/ 464 h 658"/>
              <a:gd name="T18" fmla="*/ 3716 w 5938"/>
              <a:gd name="T19" fmla="*/ 172 h 658"/>
              <a:gd name="T20" fmla="*/ 3681 w 5938"/>
              <a:gd name="T21" fmla="*/ 106 h 658"/>
              <a:gd name="T22" fmla="*/ 3968 w 5938"/>
              <a:gd name="T23" fmla="*/ 212 h 658"/>
              <a:gd name="T24" fmla="*/ 4012 w 5938"/>
              <a:gd name="T25" fmla="*/ 188 h 658"/>
              <a:gd name="T26" fmla="*/ 3838 w 5938"/>
              <a:gd name="T27" fmla="*/ 257 h 658"/>
              <a:gd name="T28" fmla="*/ 4319 w 5938"/>
              <a:gd name="T29" fmla="*/ 180 h 658"/>
              <a:gd name="T30" fmla="*/ 4436 w 5938"/>
              <a:gd name="T31" fmla="*/ 389 h 658"/>
              <a:gd name="T32" fmla="*/ 4703 w 5938"/>
              <a:gd name="T33" fmla="*/ 488 h 658"/>
              <a:gd name="T34" fmla="*/ 4519 w 5938"/>
              <a:gd name="T35" fmla="*/ 244 h 658"/>
              <a:gd name="T36" fmla="*/ 4636 w 5938"/>
              <a:gd name="T37" fmla="*/ 254 h 658"/>
              <a:gd name="T38" fmla="*/ 4634 w 5938"/>
              <a:gd name="T39" fmla="*/ 296 h 658"/>
              <a:gd name="T40" fmla="*/ 4842 w 5938"/>
              <a:gd name="T41" fmla="*/ 401 h 658"/>
              <a:gd name="T42" fmla="*/ 5017 w 5938"/>
              <a:gd name="T43" fmla="*/ 274 h 658"/>
              <a:gd name="T44" fmla="*/ 4863 w 5938"/>
              <a:gd name="T45" fmla="*/ 485 h 658"/>
              <a:gd name="T46" fmla="*/ 5074 w 5938"/>
              <a:gd name="T47" fmla="*/ 464 h 658"/>
              <a:gd name="T48" fmla="*/ 5074 w 5938"/>
              <a:gd name="T49" fmla="*/ 214 h 658"/>
              <a:gd name="T50" fmla="*/ 5223 w 5938"/>
              <a:gd name="T51" fmla="*/ 56 h 658"/>
              <a:gd name="T52" fmla="*/ 5456 w 5938"/>
              <a:gd name="T53" fmla="*/ 445 h 658"/>
              <a:gd name="T54" fmla="*/ 5294 w 5938"/>
              <a:gd name="T55" fmla="*/ 229 h 658"/>
              <a:gd name="T56" fmla="*/ 5508 w 5938"/>
              <a:gd name="T57" fmla="*/ 229 h 658"/>
              <a:gd name="T58" fmla="*/ 5753 w 5938"/>
              <a:gd name="T59" fmla="*/ 188 h 658"/>
              <a:gd name="T60" fmla="*/ 5802 w 5938"/>
              <a:gd name="T61" fmla="*/ 188 h 658"/>
              <a:gd name="T62" fmla="*/ 5598 w 5938"/>
              <a:gd name="T63" fmla="*/ 617 h 658"/>
              <a:gd name="T64" fmla="*/ 552 w 5938"/>
              <a:gd name="T65" fmla="*/ 34 h 658"/>
              <a:gd name="T66" fmla="*/ 63 w 5938"/>
              <a:gd name="T67" fmla="*/ 328 h 658"/>
              <a:gd name="T68" fmla="*/ 227 w 5938"/>
              <a:gd name="T69" fmla="*/ 62 h 658"/>
              <a:gd name="T70" fmla="*/ 437 w 5938"/>
              <a:gd name="T71" fmla="*/ 137 h 658"/>
              <a:gd name="T72" fmla="*/ 756 w 5938"/>
              <a:gd name="T73" fmla="*/ 407 h 658"/>
              <a:gd name="T74" fmla="*/ 540 w 5938"/>
              <a:gd name="T75" fmla="*/ 210 h 658"/>
              <a:gd name="T76" fmla="*/ 667 w 5938"/>
              <a:gd name="T77" fmla="*/ 229 h 658"/>
              <a:gd name="T78" fmla="*/ 845 w 5938"/>
              <a:gd name="T79" fmla="*/ 412 h 658"/>
              <a:gd name="T80" fmla="*/ 934 w 5938"/>
              <a:gd name="T81" fmla="*/ 173 h 658"/>
              <a:gd name="T82" fmla="*/ 1035 w 5938"/>
              <a:gd name="T83" fmla="*/ 281 h 658"/>
              <a:gd name="T84" fmla="*/ 1001 w 5938"/>
              <a:gd name="T85" fmla="*/ 485 h 658"/>
              <a:gd name="T86" fmla="*/ 1392 w 5938"/>
              <a:gd name="T87" fmla="*/ 313 h 658"/>
              <a:gd name="T88" fmla="*/ 1292 w 5938"/>
              <a:gd name="T89" fmla="*/ 306 h 658"/>
              <a:gd name="T90" fmla="*/ 1436 w 5938"/>
              <a:gd name="T91" fmla="*/ 350 h 658"/>
              <a:gd name="T92" fmla="*/ 1622 w 5938"/>
              <a:gd name="T93" fmla="*/ 456 h 658"/>
              <a:gd name="T94" fmla="*/ 1939 w 5938"/>
              <a:gd name="T95" fmla="*/ 485 h 658"/>
              <a:gd name="T96" fmla="*/ 1782 w 5938"/>
              <a:gd name="T97" fmla="*/ 59 h 658"/>
              <a:gd name="T98" fmla="*/ 2024 w 5938"/>
              <a:gd name="T99" fmla="*/ 181 h 658"/>
              <a:gd name="T100" fmla="*/ 1972 w 5938"/>
              <a:gd name="T101" fmla="*/ 485 h 658"/>
              <a:gd name="T102" fmla="*/ 1894 w 5938"/>
              <a:gd name="T103" fmla="*/ 263 h 658"/>
              <a:gd name="T104" fmla="*/ 2295 w 5938"/>
              <a:gd name="T105" fmla="*/ 493 h 658"/>
              <a:gd name="T106" fmla="*/ 2302 w 5938"/>
              <a:gd name="T107" fmla="*/ 99 h 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938" h="658">
                <a:moveTo>
                  <a:pt x="2966" y="32"/>
                </a:moveTo>
                <a:cubicBezTo>
                  <a:pt x="3155" y="32"/>
                  <a:pt x="3155" y="32"/>
                  <a:pt x="3155" y="32"/>
                </a:cubicBezTo>
                <a:cubicBezTo>
                  <a:pt x="3155" y="60"/>
                  <a:pt x="3155" y="60"/>
                  <a:pt x="3155" y="60"/>
                </a:cubicBezTo>
                <a:cubicBezTo>
                  <a:pt x="3150" y="60"/>
                  <a:pt x="3150" y="60"/>
                  <a:pt x="3150" y="60"/>
                </a:cubicBezTo>
                <a:cubicBezTo>
                  <a:pt x="3092" y="60"/>
                  <a:pt x="3083" y="86"/>
                  <a:pt x="3083" y="121"/>
                </a:cubicBezTo>
                <a:cubicBezTo>
                  <a:pt x="3083" y="304"/>
                  <a:pt x="3083" y="304"/>
                  <a:pt x="3083" y="304"/>
                </a:cubicBezTo>
                <a:cubicBezTo>
                  <a:pt x="3083" y="467"/>
                  <a:pt x="2964" y="498"/>
                  <a:pt x="2877" y="498"/>
                </a:cubicBezTo>
                <a:cubicBezTo>
                  <a:pt x="2745" y="498"/>
                  <a:pt x="2661" y="441"/>
                  <a:pt x="2661" y="328"/>
                </a:cubicBezTo>
                <a:cubicBezTo>
                  <a:pt x="2661" y="110"/>
                  <a:pt x="2661" y="110"/>
                  <a:pt x="2661" y="110"/>
                </a:cubicBezTo>
                <a:cubicBezTo>
                  <a:pt x="2661" y="73"/>
                  <a:pt x="2651" y="60"/>
                  <a:pt x="2610" y="60"/>
                </a:cubicBezTo>
                <a:cubicBezTo>
                  <a:pt x="2597" y="60"/>
                  <a:pt x="2597" y="60"/>
                  <a:pt x="2597" y="60"/>
                </a:cubicBezTo>
                <a:cubicBezTo>
                  <a:pt x="2597" y="32"/>
                  <a:pt x="2597" y="32"/>
                  <a:pt x="2597" y="32"/>
                </a:cubicBezTo>
                <a:cubicBezTo>
                  <a:pt x="2827" y="32"/>
                  <a:pt x="2827" y="32"/>
                  <a:pt x="2827" y="32"/>
                </a:cubicBezTo>
                <a:cubicBezTo>
                  <a:pt x="2827" y="60"/>
                  <a:pt x="2827" y="60"/>
                  <a:pt x="2827" y="60"/>
                </a:cubicBezTo>
                <a:cubicBezTo>
                  <a:pt x="2814" y="60"/>
                  <a:pt x="2814" y="60"/>
                  <a:pt x="2814" y="60"/>
                </a:cubicBezTo>
                <a:cubicBezTo>
                  <a:pt x="2784" y="60"/>
                  <a:pt x="2762" y="74"/>
                  <a:pt x="2762" y="110"/>
                </a:cubicBezTo>
                <a:cubicBezTo>
                  <a:pt x="2762" y="328"/>
                  <a:pt x="2762" y="328"/>
                  <a:pt x="2762" y="328"/>
                </a:cubicBezTo>
                <a:cubicBezTo>
                  <a:pt x="2762" y="418"/>
                  <a:pt x="2828" y="449"/>
                  <a:pt x="2895" y="449"/>
                </a:cubicBezTo>
                <a:cubicBezTo>
                  <a:pt x="2991" y="449"/>
                  <a:pt x="3039" y="394"/>
                  <a:pt x="3039" y="314"/>
                </a:cubicBezTo>
                <a:cubicBezTo>
                  <a:pt x="3039" y="136"/>
                  <a:pt x="3039" y="136"/>
                  <a:pt x="3039" y="136"/>
                </a:cubicBezTo>
                <a:cubicBezTo>
                  <a:pt x="3039" y="84"/>
                  <a:pt x="3024" y="60"/>
                  <a:pt x="2979" y="60"/>
                </a:cubicBezTo>
                <a:cubicBezTo>
                  <a:pt x="2966" y="60"/>
                  <a:pt x="2966" y="60"/>
                  <a:pt x="2966" y="60"/>
                </a:cubicBezTo>
                <a:lnTo>
                  <a:pt x="2966" y="32"/>
                </a:lnTo>
                <a:close/>
                <a:moveTo>
                  <a:pt x="3522" y="421"/>
                </a:moveTo>
                <a:cubicBezTo>
                  <a:pt x="3522" y="457"/>
                  <a:pt x="3535" y="464"/>
                  <a:pt x="3564" y="464"/>
                </a:cubicBezTo>
                <a:cubicBezTo>
                  <a:pt x="3564" y="488"/>
                  <a:pt x="3564" y="488"/>
                  <a:pt x="3564" y="488"/>
                </a:cubicBezTo>
                <a:cubicBezTo>
                  <a:pt x="3391" y="488"/>
                  <a:pt x="3391" y="488"/>
                  <a:pt x="3391" y="488"/>
                </a:cubicBezTo>
                <a:cubicBezTo>
                  <a:pt x="3391" y="464"/>
                  <a:pt x="3391" y="464"/>
                  <a:pt x="3391" y="464"/>
                </a:cubicBezTo>
                <a:cubicBezTo>
                  <a:pt x="3421" y="462"/>
                  <a:pt x="3433" y="441"/>
                  <a:pt x="3433" y="381"/>
                </a:cubicBezTo>
                <a:cubicBezTo>
                  <a:pt x="3433" y="317"/>
                  <a:pt x="3433" y="317"/>
                  <a:pt x="3433" y="317"/>
                </a:cubicBezTo>
                <a:cubicBezTo>
                  <a:pt x="3433" y="259"/>
                  <a:pt x="3417" y="236"/>
                  <a:pt x="3387" y="236"/>
                </a:cubicBezTo>
                <a:cubicBezTo>
                  <a:pt x="3364" y="236"/>
                  <a:pt x="3340" y="247"/>
                  <a:pt x="3309" y="268"/>
                </a:cubicBezTo>
                <a:cubicBezTo>
                  <a:pt x="3309" y="417"/>
                  <a:pt x="3309" y="417"/>
                  <a:pt x="3309" y="417"/>
                </a:cubicBezTo>
                <a:cubicBezTo>
                  <a:pt x="3309" y="450"/>
                  <a:pt x="3323" y="464"/>
                  <a:pt x="3353" y="464"/>
                </a:cubicBezTo>
                <a:cubicBezTo>
                  <a:pt x="3359" y="464"/>
                  <a:pt x="3359" y="464"/>
                  <a:pt x="3359" y="464"/>
                </a:cubicBezTo>
                <a:cubicBezTo>
                  <a:pt x="3359" y="488"/>
                  <a:pt x="3359" y="488"/>
                  <a:pt x="3359" y="488"/>
                </a:cubicBezTo>
                <a:cubicBezTo>
                  <a:pt x="3174" y="488"/>
                  <a:pt x="3174" y="488"/>
                  <a:pt x="3174" y="488"/>
                </a:cubicBezTo>
                <a:cubicBezTo>
                  <a:pt x="3174" y="464"/>
                  <a:pt x="3174" y="464"/>
                  <a:pt x="3174" y="464"/>
                </a:cubicBezTo>
                <a:cubicBezTo>
                  <a:pt x="3178" y="464"/>
                  <a:pt x="3178" y="464"/>
                  <a:pt x="3178" y="464"/>
                </a:cubicBezTo>
                <a:cubicBezTo>
                  <a:pt x="3209" y="464"/>
                  <a:pt x="3220" y="451"/>
                  <a:pt x="3220" y="413"/>
                </a:cubicBezTo>
                <a:cubicBezTo>
                  <a:pt x="3220" y="270"/>
                  <a:pt x="3220" y="270"/>
                  <a:pt x="3220" y="270"/>
                </a:cubicBezTo>
                <a:cubicBezTo>
                  <a:pt x="3220" y="254"/>
                  <a:pt x="3211" y="244"/>
                  <a:pt x="3186" y="237"/>
                </a:cubicBezTo>
                <a:cubicBezTo>
                  <a:pt x="3170" y="232"/>
                  <a:pt x="3170" y="232"/>
                  <a:pt x="3170" y="232"/>
                </a:cubicBezTo>
                <a:cubicBezTo>
                  <a:pt x="3170" y="215"/>
                  <a:pt x="3170" y="215"/>
                  <a:pt x="3170" y="215"/>
                </a:cubicBezTo>
                <a:cubicBezTo>
                  <a:pt x="3296" y="172"/>
                  <a:pt x="3296" y="172"/>
                  <a:pt x="3296" y="172"/>
                </a:cubicBezTo>
                <a:cubicBezTo>
                  <a:pt x="3309" y="172"/>
                  <a:pt x="3309" y="172"/>
                  <a:pt x="3309" y="172"/>
                </a:cubicBezTo>
                <a:cubicBezTo>
                  <a:pt x="3309" y="238"/>
                  <a:pt x="3309" y="238"/>
                  <a:pt x="3309" y="238"/>
                </a:cubicBezTo>
                <a:cubicBezTo>
                  <a:pt x="3363" y="202"/>
                  <a:pt x="3410" y="180"/>
                  <a:pt x="3445" y="180"/>
                </a:cubicBezTo>
                <a:cubicBezTo>
                  <a:pt x="3499" y="180"/>
                  <a:pt x="3522" y="219"/>
                  <a:pt x="3522" y="306"/>
                </a:cubicBezTo>
                <a:lnTo>
                  <a:pt x="3522" y="421"/>
                </a:lnTo>
                <a:close/>
                <a:moveTo>
                  <a:pt x="3774" y="488"/>
                </a:moveTo>
                <a:cubicBezTo>
                  <a:pt x="3590" y="488"/>
                  <a:pt x="3590" y="488"/>
                  <a:pt x="3590" y="488"/>
                </a:cubicBezTo>
                <a:cubicBezTo>
                  <a:pt x="3590" y="464"/>
                  <a:pt x="3590" y="464"/>
                  <a:pt x="3590" y="464"/>
                </a:cubicBezTo>
                <a:cubicBezTo>
                  <a:pt x="3598" y="464"/>
                  <a:pt x="3598" y="464"/>
                  <a:pt x="3598" y="464"/>
                </a:cubicBezTo>
                <a:cubicBezTo>
                  <a:pt x="3628" y="464"/>
                  <a:pt x="3639" y="451"/>
                  <a:pt x="3639" y="413"/>
                </a:cubicBezTo>
                <a:cubicBezTo>
                  <a:pt x="3639" y="272"/>
                  <a:pt x="3639" y="272"/>
                  <a:pt x="3639" y="272"/>
                </a:cubicBezTo>
                <a:cubicBezTo>
                  <a:pt x="3639" y="253"/>
                  <a:pt x="3635" y="248"/>
                  <a:pt x="3614" y="240"/>
                </a:cubicBezTo>
                <a:cubicBezTo>
                  <a:pt x="3590" y="232"/>
                  <a:pt x="3590" y="232"/>
                  <a:pt x="3590" y="232"/>
                </a:cubicBezTo>
                <a:cubicBezTo>
                  <a:pt x="3590" y="214"/>
                  <a:pt x="3590" y="214"/>
                  <a:pt x="3590" y="214"/>
                </a:cubicBezTo>
                <a:cubicBezTo>
                  <a:pt x="3716" y="172"/>
                  <a:pt x="3716" y="172"/>
                  <a:pt x="3716" y="172"/>
                </a:cubicBezTo>
                <a:cubicBezTo>
                  <a:pt x="3729" y="172"/>
                  <a:pt x="3729" y="172"/>
                  <a:pt x="3729" y="172"/>
                </a:cubicBezTo>
                <a:cubicBezTo>
                  <a:pt x="3729" y="418"/>
                  <a:pt x="3729" y="418"/>
                  <a:pt x="3729" y="418"/>
                </a:cubicBezTo>
                <a:cubicBezTo>
                  <a:pt x="3729" y="448"/>
                  <a:pt x="3741" y="464"/>
                  <a:pt x="3774" y="464"/>
                </a:cubicBezTo>
                <a:lnTo>
                  <a:pt x="3774" y="488"/>
                </a:lnTo>
                <a:close/>
                <a:moveTo>
                  <a:pt x="3739" y="56"/>
                </a:moveTo>
                <a:cubicBezTo>
                  <a:pt x="3739" y="85"/>
                  <a:pt x="3711" y="106"/>
                  <a:pt x="3681" y="106"/>
                </a:cubicBezTo>
                <a:cubicBezTo>
                  <a:pt x="3647" y="106"/>
                  <a:pt x="3623" y="84"/>
                  <a:pt x="3623" y="56"/>
                </a:cubicBezTo>
                <a:cubicBezTo>
                  <a:pt x="3623" y="29"/>
                  <a:pt x="3650" y="6"/>
                  <a:pt x="3681" y="6"/>
                </a:cubicBezTo>
                <a:cubicBezTo>
                  <a:pt x="3715" y="6"/>
                  <a:pt x="3739" y="28"/>
                  <a:pt x="3739" y="56"/>
                </a:cubicBezTo>
                <a:close/>
                <a:moveTo>
                  <a:pt x="3782" y="188"/>
                </a:moveTo>
                <a:cubicBezTo>
                  <a:pt x="3968" y="188"/>
                  <a:pt x="3968" y="188"/>
                  <a:pt x="3968" y="188"/>
                </a:cubicBezTo>
                <a:cubicBezTo>
                  <a:pt x="3968" y="212"/>
                  <a:pt x="3968" y="212"/>
                  <a:pt x="3968" y="212"/>
                </a:cubicBezTo>
                <a:cubicBezTo>
                  <a:pt x="3942" y="212"/>
                  <a:pt x="3942" y="212"/>
                  <a:pt x="3942" y="212"/>
                </a:cubicBezTo>
                <a:cubicBezTo>
                  <a:pt x="3927" y="212"/>
                  <a:pt x="3920" y="226"/>
                  <a:pt x="3933" y="253"/>
                </a:cubicBezTo>
                <a:cubicBezTo>
                  <a:pt x="3998" y="399"/>
                  <a:pt x="3998" y="399"/>
                  <a:pt x="3998" y="399"/>
                </a:cubicBezTo>
                <a:cubicBezTo>
                  <a:pt x="4055" y="270"/>
                  <a:pt x="4055" y="270"/>
                  <a:pt x="4055" y="270"/>
                </a:cubicBezTo>
                <a:cubicBezTo>
                  <a:pt x="4072" y="232"/>
                  <a:pt x="4063" y="217"/>
                  <a:pt x="4012" y="212"/>
                </a:cubicBezTo>
                <a:cubicBezTo>
                  <a:pt x="4012" y="188"/>
                  <a:pt x="4012" y="188"/>
                  <a:pt x="4012" y="188"/>
                </a:cubicBezTo>
                <a:cubicBezTo>
                  <a:pt x="4158" y="188"/>
                  <a:pt x="4158" y="188"/>
                  <a:pt x="4158" y="188"/>
                </a:cubicBezTo>
                <a:cubicBezTo>
                  <a:pt x="4158" y="212"/>
                  <a:pt x="4158" y="212"/>
                  <a:pt x="4158" y="212"/>
                </a:cubicBezTo>
                <a:cubicBezTo>
                  <a:pt x="4120" y="216"/>
                  <a:pt x="4110" y="225"/>
                  <a:pt x="4096" y="256"/>
                </a:cubicBezTo>
                <a:cubicBezTo>
                  <a:pt x="3991" y="493"/>
                  <a:pt x="3991" y="493"/>
                  <a:pt x="3991" y="493"/>
                </a:cubicBezTo>
                <a:cubicBezTo>
                  <a:pt x="3947" y="493"/>
                  <a:pt x="3947" y="493"/>
                  <a:pt x="3947" y="493"/>
                </a:cubicBezTo>
                <a:cubicBezTo>
                  <a:pt x="3838" y="257"/>
                  <a:pt x="3838" y="257"/>
                  <a:pt x="3838" y="257"/>
                </a:cubicBezTo>
                <a:cubicBezTo>
                  <a:pt x="3824" y="227"/>
                  <a:pt x="3814" y="216"/>
                  <a:pt x="3782" y="212"/>
                </a:cubicBezTo>
                <a:lnTo>
                  <a:pt x="3782" y="188"/>
                </a:lnTo>
                <a:close/>
                <a:moveTo>
                  <a:pt x="4453" y="402"/>
                </a:moveTo>
                <a:cubicBezTo>
                  <a:pt x="4412" y="460"/>
                  <a:pt x="4353" y="496"/>
                  <a:pt x="4296" y="496"/>
                </a:cubicBezTo>
                <a:cubicBezTo>
                  <a:pt x="4217" y="496"/>
                  <a:pt x="4162" y="434"/>
                  <a:pt x="4162" y="345"/>
                </a:cubicBezTo>
                <a:cubicBezTo>
                  <a:pt x="4162" y="249"/>
                  <a:pt x="4228" y="180"/>
                  <a:pt x="4319" y="180"/>
                </a:cubicBezTo>
                <a:cubicBezTo>
                  <a:pt x="4358" y="180"/>
                  <a:pt x="4389" y="193"/>
                  <a:pt x="4412" y="216"/>
                </a:cubicBezTo>
                <a:cubicBezTo>
                  <a:pt x="4455" y="259"/>
                  <a:pt x="4434" y="300"/>
                  <a:pt x="4460" y="313"/>
                </a:cubicBezTo>
                <a:cubicBezTo>
                  <a:pt x="4460" y="334"/>
                  <a:pt x="4460" y="334"/>
                  <a:pt x="4460" y="334"/>
                </a:cubicBezTo>
                <a:cubicBezTo>
                  <a:pt x="4257" y="334"/>
                  <a:pt x="4257" y="334"/>
                  <a:pt x="4257" y="334"/>
                </a:cubicBezTo>
                <a:cubicBezTo>
                  <a:pt x="4263" y="395"/>
                  <a:pt x="4304" y="441"/>
                  <a:pt x="4347" y="441"/>
                </a:cubicBezTo>
                <a:cubicBezTo>
                  <a:pt x="4374" y="441"/>
                  <a:pt x="4401" y="426"/>
                  <a:pt x="4436" y="389"/>
                </a:cubicBezTo>
                <a:lnTo>
                  <a:pt x="4453" y="402"/>
                </a:lnTo>
                <a:close/>
                <a:moveTo>
                  <a:pt x="4359" y="306"/>
                </a:moveTo>
                <a:cubicBezTo>
                  <a:pt x="4358" y="249"/>
                  <a:pt x="4338" y="215"/>
                  <a:pt x="4307" y="215"/>
                </a:cubicBezTo>
                <a:cubicBezTo>
                  <a:pt x="4277" y="215"/>
                  <a:pt x="4250" y="254"/>
                  <a:pt x="4255" y="306"/>
                </a:cubicBezTo>
                <a:lnTo>
                  <a:pt x="4359" y="306"/>
                </a:lnTo>
                <a:close/>
                <a:moveTo>
                  <a:pt x="4703" y="488"/>
                </a:moveTo>
                <a:cubicBezTo>
                  <a:pt x="4499" y="488"/>
                  <a:pt x="4499" y="488"/>
                  <a:pt x="4499" y="488"/>
                </a:cubicBezTo>
                <a:cubicBezTo>
                  <a:pt x="4499" y="464"/>
                  <a:pt x="4499" y="464"/>
                  <a:pt x="4499" y="464"/>
                </a:cubicBezTo>
                <a:cubicBezTo>
                  <a:pt x="4504" y="464"/>
                  <a:pt x="4504" y="464"/>
                  <a:pt x="4504" y="464"/>
                </a:cubicBezTo>
                <a:cubicBezTo>
                  <a:pt x="4534" y="464"/>
                  <a:pt x="4545" y="451"/>
                  <a:pt x="4545" y="413"/>
                </a:cubicBezTo>
                <a:cubicBezTo>
                  <a:pt x="4545" y="293"/>
                  <a:pt x="4545" y="293"/>
                  <a:pt x="4545" y="293"/>
                </a:cubicBezTo>
                <a:cubicBezTo>
                  <a:pt x="4545" y="260"/>
                  <a:pt x="4541" y="253"/>
                  <a:pt x="4519" y="244"/>
                </a:cubicBezTo>
                <a:cubicBezTo>
                  <a:pt x="4499" y="236"/>
                  <a:pt x="4499" y="236"/>
                  <a:pt x="4499" y="236"/>
                </a:cubicBezTo>
                <a:cubicBezTo>
                  <a:pt x="4499" y="218"/>
                  <a:pt x="4499" y="218"/>
                  <a:pt x="4499" y="218"/>
                </a:cubicBezTo>
                <a:cubicBezTo>
                  <a:pt x="4619" y="172"/>
                  <a:pt x="4619" y="172"/>
                  <a:pt x="4619" y="172"/>
                </a:cubicBezTo>
                <a:cubicBezTo>
                  <a:pt x="4634" y="172"/>
                  <a:pt x="4634" y="172"/>
                  <a:pt x="4634" y="172"/>
                </a:cubicBezTo>
                <a:cubicBezTo>
                  <a:pt x="4634" y="254"/>
                  <a:pt x="4634" y="254"/>
                  <a:pt x="4634" y="254"/>
                </a:cubicBezTo>
                <a:cubicBezTo>
                  <a:pt x="4636" y="254"/>
                  <a:pt x="4636" y="254"/>
                  <a:pt x="4636" y="254"/>
                </a:cubicBezTo>
                <a:cubicBezTo>
                  <a:pt x="4663" y="202"/>
                  <a:pt x="4675" y="180"/>
                  <a:pt x="4700" y="180"/>
                </a:cubicBezTo>
                <a:cubicBezTo>
                  <a:pt x="4705" y="180"/>
                  <a:pt x="4711" y="181"/>
                  <a:pt x="4714" y="183"/>
                </a:cubicBezTo>
                <a:cubicBezTo>
                  <a:pt x="4772" y="204"/>
                  <a:pt x="4772" y="204"/>
                  <a:pt x="4772" y="204"/>
                </a:cubicBezTo>
                <a:cubicBezTo>
                  <a:pt x="4763" y="235"/>
                  <a:pt x="4752" y="261"/>
                  <a:pt x="4737" y="282"/>
                </a:cubicBezTo>
                <a:cubicBezTo>
                  <a:pt x="4714" y="273"/>
                  <a:pt x="4687" y="263"/>
                  <a:pt x="4678" y="263"/>
                </a:cubicBezTo>
                <a:cubicBezTo>
                  <a:pt x="4663" y="263"/>
                  <a:pt x="4651" y="273"/>
                  <a:pt x="4634" y="296"/>
                </a:cubicBezTo>
                <a:cubicBezTo>
                  <a:pt x="4634" y="415"/>
                  <a:pt x="4634" y="415"/>
                  <a:pt x="4634" y="415"/>
                </a:cubicBezTo>
                <a:cubicBezTo>
                  <a:pt x="4634" y="450"/>
                  <a:pt x="4645" y="464"/>
                  <a:pt x="4684" y="464"/>
                </a:cubicBezTo>
                <a:cubicBezTo>
                  <a:pt x="4703" y="464"/>
                  <a:pt x="4703" y="464"/>
                  <a:pt x="4703" y="464"/>
                </a:cubicBezTo>
                <a:lnTo>
                  <a:pt x="4703" y="488"/>
                </a:lnTo>
                <a:close/>
                <a:moveTo>
                  <a:pt x="4819" y="401"/>
                </a:moveTo>
                <a:cubicBezTo>
                  <a:pt x="4842" y="401"/>
                  <a:pt x="4842" y="401"/>
                  <a:pt x="4842" y="401"/>
                </a:cubicBezTo>
                <a:cubicBezTo>
                  <a:pt x="4854" y="442"/>
                  <a:pt x="4887" y="464"/>
                  <a:pt x="4918" y="464"/>
                </a:cubicBezTo>
                <a:cubicBezTo>
                  <a:pt x="4939" y="464"/>
                  <a:pt x="4956" y="449"/>
                  <a:pt x="4956" y="430"/>
                </a:cubicBezTo>
                <a:cubicBezTo>
                  <a:pt x="4956" y="380"/>
                  <a:pt x="4819" y="362"/>
                  <a:pt x="4819" y="273"/>
                </a:cubicBezTo>
                <a:cubicBezTo>
                  <a:pt x="4819" y="218"/>
                  <a:pt x="4865" y="180"/>
                  <a:pt x="4934" y="180"/>
                </a:cubicBezTo>
                <a:cubicBezTo>
                  <a:pt x="4961" y="180"/>
                  <a:pt x="4985" y="185"/>
                  <a:pt x="5016" y="196"/>
                </a:cubicBezTo>
                <a:cubicBezTo>
                  <a:pt x="5017" y="274"/>
                  <a:pt x="5017" y="274"/>
                  <a:pt x="5017" y="274"/>
                </a:cubicBezTo>
                <a:cubicBezTo>
                  <a:pt x="4994" y="274"/>
                  <a:pt x="4994" y="274"/>
                  <a:pt x="4994" y="274"/>
                </a:cubicBezTo>
                <a:cubicBezTo>
                  <a:pt x="4981" y="234"/>
                  <a:pt x="4956" y="212"/>
                  <a:pt x="4925" y="212"/>
                </a:cubicBezTo>
                <a:cubicBezTo>
                  <a:pt x="4906" y="212"/>
                  <a:pt x="4891" y="224"/>
                  <a:pt x="4891" y="240"/>
                </a:cubicBezTo>
                <a:cubicBezTo>
                  <a:pt x="4891" y="300"/>
                  <a:pt x="5036" y="302"/>
                  <a:pt x="5036" y="402"/>
                </a:cubicBezTo>
                <a:cubicBezTo>
                  <a:pt x="5036" y="457"/>
                  <a:pt x="4997" y="495"/>
                  <a:pt x="4940" y="495"/>
                </a:cubicBezTo>
                <a:cubicBezTo>
                  <a:pt x="4890" y="495"/>
                  <a:pt x="4873" y="485"/>
                  <a:pt x="4863" y="485"/>
                </a:cubicBezTo>
                <a:cubicBezTo>
                  <a:pt x="4858" y="485"/>
                  <a:pt x="4854" y="488"/>
                  <a:pt x="4848" y="494"/>
                </a:cubicBezTo>
                <a:cubicBezTo>
                  <a:pt x="4827" y="494"/>
                  <a:pt x="4827" y="494"/>
                  <a:pt x="4827" y="494"/>
                </a:cubicBezTo>
                <a:lnTo>
                  <a:pt x="4819" y="401"/>
                </a:lnTo>
                <a:close/>
                <a:moveTo>
                  <a:pt x="5257" y="488"/>
                </a:moveTo>
                <a:cubicBezTo>
                  <a:pt x="5074" y="488"/>
                  <a:pt x="5074" y="488"/>
                  <a:pt x="5074" y="488"/>
                </a:cubicBezTo>
                <a:cubicBezTo>
                  <a:pt x="5074" y="464"/>
                  <a:pt x="5074" y="464"/>
                  <a:pt x="5074" y="464"/>
                </a:cubicBezTo>
                <a:cubicBezTo>
                  <a:pt x="5082" y="464"/>
                  <a:pt x="5082" y="464"/>
                  <a:pt x="5082" y="464"/>
                </a:cubicBezTo>
                <a:cubicBezTo>
                  <a:pt x="5112" y="464"/>
                  <a:pt x="5123" y="451"/>
                  <a:pt x="5123" y="413"/>
                </a:cubicBezTo>
                <a:cubicBezTo>
                  <a:pt x="5123" y="272"/>
                  <a:pt x="5123" y="272"/>
                  <a:pt x="5123" y="272"/>
                </a:cubicBezTo>
                <a:cubicBezTo>
                  <a:pt x="5123" y="253"/>
                  <a:pt x="5118" y="248"/>
                  <a:pt x="5098" y="240"/>
                </a:cubicBezTo>
                <a:cubicBezTo>
                  <a:pt x="5074" y="232"/>
                  <a:pt x="5074" y="232"/>
                  <a:pt x="5074" y="232"/>
                </a:cubicBezTo>
                <a:cubicBezTo>
                  <a:pt x="5074" y="214"/>
                  <a:pt x="5074" y="214"/>
                  <a:pt x="5074" y="214"/>
                </a:cubicBezTo>
                <a:cubicBezTo>
                  <a:pt x="5199" y="172"/>
                  <a:pt x="5199" y="172"/>
                  <a:pt x="5199" y="172"/>
                </a:cubicBezTo>
                <a:cubicBezTo>
                  <a:pt x="5212" y="172"/>
                  <a:pt x="5212" y="172"/>
                  <a:pt x="5212" y="172"/>
                </a:cubicBezTo>
                <a:cubicBezTo>
                  <a:pt x="5212" y="418"/>
                  <a:pt x="5212" y="418"/>
                  <a:pt x="5212" y="418"/>
                </a:cubicBezTo>
                <a:cubicBezTo>
                  <a:pt x="5212" y="448"/>
                  <a:pt x="5225" y="464"/>
                  <a:pt x="5257" y="464"/>
                </a:cubicBezTo>
                <a:lnTo>
                  <a:pt x="5257" y="488"/>
                </a:lnTo>
                <a:close/>
                <a:moveTo>
                  <a:pt x="5223" y="56"/>
                </a:moveTo>
                <a:cubicBezTo>
                  <a:pt x="5223" y="85"/>
                  <a:pt x="5195" y="106"/>
                  <a:pt x="5165" y="106"/>
                </a:cubicBezTo>
                <a:cubicBezTo>
                  <a:pt x="5131" y="106"/>
                  <a:pt x="5106" y="84"/>
                  <a:pt x="5106" y="56"/>
                </a:cubicBezTo>
                <a:cubicBezTo>
                  <a:pt x="5106" y="29"/>
                  <a:pt x="5134" y="6"/>
                  <a:pt x="5165" y="6"/>
                </a:cubicBezTo>
                <a:cubicBezTo>
                  <a:pt x="5198" y="6"/>
                  <a:pt x="5223" y="28"/>
                  <a:pt x="5223" y="56"/>
                </a:cubicBezTo>
                <a:close/>
                <a:moveTo>
                  <a:pt x="5423" y="406"/>
                </a:moveTo>
                <a:cubicBezTo>
                  <a:pt x="5423" y="433"/>
                  <a:pt x="5435" y="445"/>
                  <a:pt x="5456" y="445"/>
                </a:cubicBezTo>
                <a:cubicBezTo>
                  <a:pt x="5474" y="445"/>
                  <a:pt x="5491" y="434"/>
                  <a:pt x="5512" y="408"/>
                </a:cubicBezTo>
                <a:cubicBezTo>
                  <a:pt x="5522" y="429"/>
                  <a:pt x="5522" y="429"/>
                  <a:pt x="5522" y="429"/>
                </a:cubicBezTo>
                <a:cubicBezTo>
                  <a:pt x="5500" y="469"/>
                  <a:pt x="5456" y="496"/>
                  <a:pt x="5416" y="496"/>
                </a:cubicBezTo>
                <a:cubicBezTo>
                  <a:pt x="5366" y="496"/>
                  <a:pt x="5333" y="468"/>
                  <a:pt x="5333" y="405"/>
                </a:cubicBezTo>
                <a:cubicBezTo>
                  <a:pt x="5333" y="229"/>
                  <a:pt x="5333" y="229"/>
                  <a:pt x="5333" y="229"/>
                </a:cubicBezTo>
                <a:cubicBezTo>
                  <a:pt x="5294" y="229"/>
                  <a:pt x="5294" y="229"/>
                  <a:pt x="5294" y="229"/>
                </a:cubicBezTo>
                <a:cubicBezTo>
                  <a:pt x="5294" y="210"/>
                  <a:pt x="5294" y="210"/>
                  <a:pt x="5294" y="210"/>
                </a:cubicBezTo>
                <a:cubicBezTo>
                  <a:pt x="5338" y="191"/>
                  <a:pt x="5388" y="138"/>
                  <a:pt x="5401" y="97"/>
                </a:cubicBezTo>
                <a:cubicBezTo>
                  <a:pt x="5423" y="97"/>
                  <a:pt x="5423" y="97"/>
                  <a:pt x="5423" y="97"/>
                </a:cubicBezTo>
                <a:cubicBezTo>
                  <a:pt x="5423" y="188"/>
                  <a:pt x="5423" y="188"/>
                  <a:pt x="5423" y="188"/>
                </a:cubicBezTo>
                <a:cubicBezTo>
                  <a:pt x="5519" y="188"/>
                  <a:pt x="5519" y="188"/>
                  <a:pt x="5519" y="188"/>
                </a:cubicBezTo>
                <a:cubicBezTo>
                  <a:pt x="5508" y="229"/>
                  <a:pt x="5508" y="229"/>
                  <a:pt x="5508" y="229"/>
                </a:cubicBezTo>
                <a:cubicBezTo>
                  <a:pt x="5423" y="229"/>
                  <a:pt x="5423" y="229"/>
                  <a:pt x="5423" y="229"/>
                </a:cubicBezTo>
                <a:lnTo>
                  <a:pt x="5423" y="406"/>
                </a:lnTo>
                <a:close/>
                <a:moveTo>
                  <a:pt x="5636" y="279"/>
                </a:moveTo>
                <a:cubicBezTo>
                  <a:pt x="5610" y="226"/>
                  <a:pt x="5598" y="212"/>
                  <a:pt x="5566" y="212"/>
                </a:cubicBezTo>
                <a:cubicBezTo>
                  <a:pt x="5566" y="188"/>
                  <a:pt x="5566" y="188"/>
                  <a:pt x="5566" y="188"/>
                </a:cubicBezTo>
                <a:cubicBezTo>
                  <a:pt x="5753" y="188"/>
                  <a:pt x="5753" y="188"/>
                  <a:pt x="5753" y="188"/>
                </a:cubicBezTo>
                <a:cubicBezTo>
                  <a:pt x="5753" y="212"/>
                  <a:pt x="5753" y="212"/>
                  <a:pt x="5753" y="212"/>
                </a:cubicBezTo>
                <a:cubicBezTo>
                  <a:pt x="5715" y="212"/>
                  <a:pt x="5709" y="227"/>
                  <a:pt x="5723" y="256"/>
                </a:cubicBezTo>
                <a:cubicBezTo>
                  <a:pt x="5784" y="382"/>
                  <a:pt x="5784" y="382"/>
                  <a:pt x="5784" y="382"/>
                </a:cubicBezTo>
                <a:cubicBezTo>
                  <a:pt x="5840" y="269"/>
                  <a:pt x="5840" y="269"/>
                  <a:pt x="5840" y="269"/>
                </a:cubicBezTo>
                <a:cubicBezTo>
                  <a:pt x="5855" y="238"/>
                  <a:pt x="5846" y="213"/>
                  <a:pt x="5802" y="212"/>
                </a:cubicBezTo>
                <a:cubicBezTo>
                  <a:pt x="5802" y="188"/>
                  <a:pt x="5802" y="188"/>
                  <a:pt x="5802" y="188"/>
                </a:cubicBezTo>
                <a:cubicBezTo>
                  <a:pt x="5938" y="188"/>
                  <a:pt x="5938" y="188"/>
                  <a:pt x="5938" y="188"/>
                </a:cubicBezTo>
                <a:cubicBezTo>
                  <a:pt x="5938" y="212"/>
                  <a:pt x="5938" y="212"/>
                  <a:pt x="5938" y="212"/>
                </a:cubicBezTo>
                <a:cubicBezTo>
                  <a:pt x="5905" y="219"/>
                  <a:pt x="5896" y="228"/>
                  <a:pt x="5875" y="270"/>
                </a:cubicBezTo>
                <a:cubicBezTo>
                  <a:pt x="5711" y="604"/>
                  <a:pt x="5711" y="604"/>
                  <a:pt x="5711" y="604"/>
                </a:cubicBezTo>
                <a:cubicBezTo>
                  <a:pt x="5693" y="641"/>
                  <a:pt x="5670" y="658"/>
                  <a:pt x="5644" y="658"/>
                </a:cubicBezTo>
                <a:cubicBezTo>
                  <a:pt x="5618" y="658"/>
                  <a:pt x="5598" y="641"/>
                  <a:pt x="5598" y="617"/>
                </a:cubicBezTo>
                <a:cubicBezTo>
                  <a:pt x="5598" y="605"/>
                  <a:pt x="5602" y="592"/>
                  <a:pt x="5609" y="586"/>
                </a:cubicBezTo>
                <a:cubicBezTo>
                  <a:pt x="5643" y="552"/>
                  <a:pt x="5682" y="598"/>
                  <a:pt x="5720" y="512"/>
                </a:cubicBezTo>
                <a:cubicBezTo>
                  <a:pt x="5735" y="480"/>
                  <a:pt x="5735" y="480"/>
                  <a:pt x="5735" y="480"/>
                </a:cubicBezTo>
                <a:lnTo>
                  <a:pt x="5636" y="279"/>
                </a:lnTo>
                <a:close/>
                <a:moveTo>
                  <a:pt x="364" y="34"/>
                </a:moveTo>
                <a:cubicBezTo>
                  <a:pt x="552" y="34"/>
                  <a:pt x="552" y="34"/>
                  <a:pt x="552" y="34"/>
                </a:cubicBezTo>
                <a:cubicBezTo>
                  <a:pt x="552" y="62"/>
                  <a:pt x="552" y="62"/>
                  <a:pt x="552" y="62"/>
                </a:cubicBezTo>
                <a:cubicBezTo>
                  <a:pt x="547" y="62"/>
                  <a:pt x="547" y="62"/>
                  <a:pt x="547" y="62"/>
                </a:cubicBezTo>
                <a:cubicBezTo>
                  <a:pt x="489" y="62"/>
                  <a:pt x="480" y="88"/>
                  <a:pt x="480" y="123"/>
                </a:cubicBezTo>
                <a:cubicBezTo>
                  <a:pt x="480" y="303"/>
                  <a:pt x="480" y="303"/>
                  <a:pt x="480" y="303"/>
                </a:cubicBezTo>
                <a:cubicBezTo>
                  <a:pt x="480" y="465"/>
                  <a:pt x="363" y="496"/>
                  <a:pt x="276" y="496"/>
                </a:cubicBezTo>
                <a:cubicBezTo>
                  <a:pt x="146" y="496"/>
                  <a:pt x="63" y="439"/>
                  <a:pt x="63" y="328"/>
                </a:cubicBezTo>
                <a:cubicBezTo>
                  <a:pt x="63" y="112"/>
                  <a:pt x="63" y="112"/>
                  <a:pt x="63" y="112"/>
                </a:cubicBezTo>
                <a:cubicBezTo>
                  <a:pt x="63" y="75"/>
                  <a:pt x="53" y="62"/>
                  <a:pt x="12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34"/>
                  <a:pt x="0" y="34"/>
                  <a:pt x="0" y="34"/>
                </a:cubicBezTo>
                <a:cubicBezTo>
                  <a:pt x="227" y="34"/>
                  <a:pt x="227" y="34"/>
                  <a:pt x="227" y="34"/>
                </a:cubicBezTo>
                <a:cubicBezTo>
                  <a:pt x="227" y="62"/>
                  <a:pt x="227" y="62"/>
                  <a:pt x="227" y="62"/>
                </a:cubicBezTo>
                <a:cubicBezTo>
                  <a:pt x="215" y="62"/>
                  <a:pt x="215" y="62"/>
                  <a:pt x="215" y="62"/>
                </a:cubicBezTo>
                <a:cubicBezTo>
                  <a:pt x="184" y="62"/>
                  <a:pt x="163" y="76"/>
                  <a:pt x="163" y="112"/>
                </a:cubicBezTo>
                <a:cubicBezTo>
                  <a:pt x="163" y="328"/>
                  <a:pt x="163" y="328"/>
                  <a:pt x="163" y="328"/>
                </a:cubicBezTo>
                <a:cubicBezTo>
                  <a:pt x="163" y="416"/>
                  <a:pt x="228" y="447"/>
                  <a:pt x="294" y="447"/>
                </a:cubicBezTo>
                <a:cubicBezTo>
                  <a:pt x="389" y="447"/>
                  <a:pt x="437" y="393"/>
                  <a:pt x="437" y="313"/>
                </a:cubicBezTo>
                <a:cubicBezTo>
                  <a:pt x="437" y="137"/>
                  <a:pt x="437" y="137"/>
                  <a:pt x="437" y="137"/>
                </a:cubicBezTo>
                <a:cubicBezTo>
                  <a:pt x="437" y="86"/>
                  <a:pt x="422" y="62"/>
                  <a:pt x="377" y="62"/>
                </a:cubicBezTo>
                <a:cubicBezTo>
                  <a:pt x="364" y="62"/>
                  <a:pt x="364" y="62"/>
                  <a:pt x="364" y="62"/>
                </a:cubicBezTo>
                <a:lnTo>
                  <a:pt x="364" y="34"/>
                </a:lnTo>
                <a:close/>
                <a:moveTo>
                  <a:pt x="667" y="405"/>
                </a:moveTo>
                <a:cubicBezTo>
                  <a:pt x="667" y="432"/>
                  <a:pt x="680" y="443"/>
                  <a:pt x="701" y="443"/>
                </a:cubicBezTo>
                <a:cubicBezTo>
                  <a:pt x="718" y="443"/>
                  <a:pt x="735" y="432"/>
                  <a:pt x="756" y="407"/>
                </a:cubicBezTo>
                <a:cubicBezTo>
                  <a:pt x="766" y="427"/>
                  <a:pt x="766" y="427"/>
                  <a:pt x="766" y="427"/>
                </a:cubicBezTo>
                <a:cubicBezTo>
                  <a:pt x="744" y="467"/>
                  <a:pt x="701" y="493"/>
                  <a:pt x="661" y="493"/>
                </a:cubicBezTo>
                <a:cubicBezTo>
                  <a:pt x="611" y="493"/>
                  <a:pt x="579" y="466"/>
                  <a:pt x="579" y="403"/>
                </a:cubicBezTo>
                <a:cubicBezTo>
                  <a:pt x="579" y="229"/>
                  <a:pt x="579" y="229"/>
                  <a:pt x="579" y="229"/>
                </a:cubicBezTo>
                <a:cubicBezTo>
                  <a:pt x="540" y="229"/>
                  <a:pt x="540" y="229"/>
                  <a:pt x="540" y="229"/>
                </a:cubicBezTo>
                <a:cubicBezTo>
                  <a:pt x="540" y="210"/>
                  <a:pt x="540" y="210"/>
                  <a:pt x="540" y="210"/>
                </a:cubicBezTo>
                <a:cubicBezTo>
                  <a:pt x="584" y="192"/>
                  <a:pt x="633" y="139"/>
                  <a:pt x="646" y="99"/>
                </a:cubicBezTo>
                <a:cubicBezTo>
                  <a:pt x="667" y="99"/>
                  <a:pt x="667" y="99"/>
                  <a:pt x="667" y="99"/>
                </a:cubicBezTo>
                <a:cubicBezTo>
                  <a:pt x="667" y="189"/>
                  <a:pt x="667" y="189"/>
                  <a:pt x="667" y="189"/>
                </a:cubicBezTo>
                <a:cubicBezTo>
                  <a:pt x="762" y="189"/>
                  <a:pt x="762" y="189"/>
                  <a:pt x="762" y="189"/>
                </a:cubicBezTo>
                <a:cubicBezTo>
                  <a:pt x="751" y="229"/>
                  <a:pt x="751" y="229"/>
                  <a:pt x="751" y="229"/>
                </a:cubicBezTo>
                <a:cubicBezTo>
                  <a:pt x="667" y="229"/>
                  <a:pt x="667" y="229"/>
                  <a:pt x="667" y="229"/>
                </a:cubicBezTo>
                <a:lnTo>
                  <a:pt x="667" y="405"/>
                </a:lnTo>
                <a:close/>
                <a:moveTo>
                  <a:pt x="1001" y="485"/>
                </a:moveTo>
                <a:cubicBezTo>
                  <a:pt x="799" y="485"/>
                  <a:pt x="799" y="485"/>
                  <a:pt x="799" y="485"/>
                </a:cubicBezTo>
                <a:cubicBezTo>
                  <a:pt x="799" y="462"/>
                  <a:pt x="799" y="462"/>
                  <a:pt x="799" y="462"/>
                </a:cubicBezTo>
                <a:cubicBezTo>
                  <a:pt x="804" y="462"/>
                  <a:pt x="804" y="462"/>
                  <a:pt x="804" y="462"/>
                </a:cubicBezTo>
                <a:cubicBezTo>
                  <a:pt x="834" y="462"/>
                  <a:pt x="845" y="449"/>
                  <a:pt x="845" y="412"/>
                </a:cubicBezTo>
                <a:cubicBezTo>
                  <a:pt x="845" y="293"/>
                  <a:pt x="845" y="293"/>
                  <a:pt x="845" y="293"/>
                </a:cubicBezTo>
                <a:cubicBezTo>
                  <a:pt x="845" y="261"/>
                  <a:pt x="841" y="253"/>
                  <a:pt x="819" y="245"/>
                </a:cubicBezTo>
                <a:cubicBezTo>
                  <a:pt x="799" y="236"/>
                  <a:pt x="799" y="236"/>
                  <a:pt x="799" y="236"/>
                </a:cubicBezTo>
                <a:cubicBezTo>
                  <a:pt x="799" y="218"/>
                  <a:pt x="799" y="218"/>
                  <a:pt x="799" y="218"/>
                </a:cubicBezTo>
                <a:cubicBezTo>
                  <a:pt x="918" y="173"/>
                  <a:pt x="918" y="173"/>
                  <a:pt x="918" y="173"/>
                </a:cubicBezTo>
                <a:cubicBezTo>
                  <a:pt x="934" y="173"/>
                  <a:pt x="934" y="173"/>
                  <a:pt x="934" y="173"/>
                </a:cubicBezTo>
                <a:cubicBezTo>
                  <a:pt x="934" y="255"/>
                  <a:pt x="934" y="255"/>
                  <a:pt x="934" y="255"/>
                </a:cubicBezTo>
                <a:cubicBezTo>
                  <a:pt x="935" y="255"/>
                  <a:pt x="935" y="255"/>
                  <a:pt x="935" y="255"/>
                </a:cubicBezTo>
                <a:cubicBezTo>
                  <a:pt x="962" y="202"/>
                  <a:pt x="974" y="181"/>
                  <a:pt x="998" y="181"/>
                </a:cubicBezTo>
                <a:cubicBezTo>
                  <a:pt x="1003" y="181"/>
                  <a:pt x="1009" y="182"/>
                  <a:pt x="1013" y="184"/>
                </a:cubicBezTo>
                <a:cubicBezTo>
                  <a:pt x="1070" y="205"/>
                  <a:pt x="1070" y="205"/>
                  <a:pt x="1070" y="205"/>
                </a:cubicBezTo>
                <a:cubicBezTo>
                  <a:pt x="1061" y="235"/>
                  <a:pt x="1050" y="261"/>
                  <a:pt x="1035" y="281"/>
                </a:cubicBezTo>
                <a:cubicBezTo>
                  <a:pt x="1013" y="273"/>
                  <a:pt x="986" y="263"/>
                  <a:pt x="976" y="263"/>
                </a:cubicBezTo>
                <a:cubicBezTo>
                  <a:pt x="962" y="263"/>
                  <a:pt x="950" y="274"/>
                  <a:pt x="934" y="296"/>
                </a:cubicBezTo>
                <a:cubicBezTo>
                  <a:pt x="934" y="414"/>
                  <a:pt x="934" y="414"/>
                  <a:pt x="934" y="414"/>
                </a:cubicBezTo>
                <a:cubicBezTo>
                  <a:pt x="934" y="449"/>
                  <a:pt x="945" y="462"/>
                  <a:pt x="982" y="462"/>
                </a:cubicBezTo>
                <a:cubicBezTo>
                  <a:pt x="1001" y="462"/>
                  <a:pt x="1001" y="462"/>
                  <a:pt x="1001" y="462"/>
                </a:cubicBezTo>
                <a:lnTo>
                  <a:pt x="1001" y="485"/>
                </a:lnTo>
                <a:close/>
                <a:moveTo>
                  <a:pt x="1386" y="401"/>
                </a:moveTo>
                <a:cubicBezTo>
                  <a:pt x="1345" y="458"/>
                  <a:pt x="1286" y="493"/>
                  <a:pt x="1230" y="493"/>
                </a:cubicBezTo>
                <a:cubicBezTo>
                  <a:pt x="1151" y="493"/>
                  <a:pt x="1098" y="432"/>
                  <a:pt x="1098" y="345"/>
                </a:cubicBezTo>
                <a:cubicBezTo>
                  <a:pt x="1098" y="249"/>
                  <a:pt x="1162" y="181"/>
                  <a:pt x="1253" y="181"/>
                </a:cubicBezTo>
                <a:cubicBezTo>
                  <a:pt x="1292" y="181"/>
                  <a:pt x="1322" y="194"/>
                  <a:pt x="1344" y="216"/>
                </a:cubicBezTo>
                <a:cubicBezTo>
                  <a:pt x="1387" y="259"/>
                  <a:pt x="1367" y="300"/>
                  <a:pt x="1392" y="313"/>
                </a:cubicBezTo>
                <a:cubicBezTo>
                  <a:pt x="1392" y="334"/>
                  <a:pt x="1392" y="334"/>
                  <a:pt x="1392" y="334"/>
                </a:cubicBezTo>
                <a:cubicBezTo>
                  <a:pt x="1191" y="334"/>
                  <a:pt x="1191" y="334"/>
                  <a:pt x="1191" y="334"/>
                </a:cubicBezTo>
                <a:cubicBezTo>
                  <a:pt x="1197" y="394"/>
                  <a:pt x="1238" y="440"/>
                  <a:pt x="1281" y="440"/>
                </a:cubicBezTo>
                <a:cubicBezTo>
                  <a:pt x="1307" y="440"/>
                  <a:pt x="1334" y="425"/>
                  <a:pt x="1369" y="387"/>
                </a:cubicBezTo>
                <a:lnTo>
                  <a:pt x="1386" y="401"/>
                </a:lnTo>
                <a:close/>
                <a:moveTo>
                  <a:pt x="1292" y="306"/>
                </a:moveTo>
                <a:cubicBezTo>
                  <a:pt x="1292" y="250"/>
                  <a:pt x="1272" y="216"/>
                  <a:pt x="1241" y="216"/>
                </a:cubicBezTo>
                <a:cubicBezTo>
                  <a:pt x="1211" y="216"/>
                  <a:pt x="1184" y="254"/>
                  <a:pt x="1189" y="306"/>
                </a:cubicBezTo>
                <a:lnTo>
                  <a:pt x="1292" y="306"/>
                </a:lnTo>
                <a:close/>
                <a:moveTo>
                  <a:pt x="1736" y="416"/>
                </a:moveTo>
                <a:cubicBezTo>
                  <a:pt x="1703" y="467"/>
                  <a:pt x="1652" y="493"/>
                  <a:pt x="1588" y="493"/>
                </a:cubicBezTo>
                <a:cubicBezTo>
                  <a:pt x="1500" y="493"/>
                  <a:pt x="1436" y="433"/>
                  <a:pt x="1436" y="350"/>
                </a:cubicBezTo>
                <a:cubicBezTo>
                  <a:pt x="1436" y="255"/>
                  <a:pt x="1518" y="181"/>
                  <a:pt x="1624" y="181"/>
                </a:cubicBezTo>
                <a:cubicBezTo>
                  <a:pt x="1686" y="181"/>
                  <a:pt x="1733" y="207"/>
                  <a:pt x="1733" y="243"/>
                </a:cubicBezTo>
                <a:cubicBezTo>
                  <a:pt x="1733" y="265"/>
                  <a:pt x="1719" y="279"/>
                  <a:pt x="1696" y="279"/>
                </a:cubicBezTo>
                <a:cubicBezTo>
                  <a:pt x="1646" y="279"/>
                  <a:pt x="1635" y="215"/>
                  <a:pt x="1593" y="215"/>
                </a:cubicBezTo>
                <a:cubicBezTo>
                  <a:pt x="1556" y="215"/>
                  <a:pt x="1532" y="259"/>
                  <a:pt x="1532" y="324"/>
                </a:cubicBezTo>
                <a:cubicBezTo>
                  <a:pt x="1532" y="403"/>
                  <a:pt x="1569" y="456"/>
                  <a:pt x="1622" y="456"/>
                </a:cubicBezTo>
                <a:cubicBezTo>
                  <a:pt x="1655" y="456"/>
                  <a:pt x="1686" y="439"/>
                  <a:pt x="1715" y="404"/>
                </a:cubicBezTo>
                <a:lnTo>
                  <a:pt x="1736" y="416"/>
                </a:lnTo>
                <a:close/>
                <a:moveTo>
                  <a:pt x="1894" y="412"/>
                </a:moveTo>
                <a:cubicBezTo>
                  <a:pt x="1894" y="458"/>
                  <a:pt x="1906" y="462"/>
                  <a:pt x="1932" y="462"/>
                </a:cubicBezTo>
                <a:cubicBezTo>
                  <a:pt x="1939" y="462"/>
                  <a:pt x="1939" y="462"/>
                  <a:pt x="1939" y="462"/>
                </a:cubicBezTo>
                <a:cubicBezTo>
                  <a:pt x="1939" y="485"/>
                  <a:pt x="1939" y="485"/>
                  <a:pt x="1939" y="485"/>
                </a:cubicBezTo>
                <a:cubicBezTo>
                  <a:pt x="1755" y="485"/>
                  <a:pt x="1755" y="485"/>
                  <a:pt x="1755" y="485"/>
                </a:cubicBezTo>
                <a:cubicBezTo>
                  <a:pt x="1755" y="462"/>
                  <a:pt x="1755" y="462"/>
                  <a:pt x="1755" y="462"/>
                </a:cubicBezTo>
                <a:cubicBezTo>
                  <a:pt x="1765" y="462"/>
                  <a:pt x="1765" y="462"/>
                  <a:pt x="1765" y="462"/>
                </a:cubicBezTo>
                <a:cubicBezTo>
                  <a:pt x="1802" y="462"/>
                  <a:pt x="1805" y="448"/>
                  <a:pt x="1805" y="409"/>
                </a:cubicBezTo>
                <a:cubicBezTo>
                  <a:pt x="1805" y="92"/>
                  <a:pt x="1805" y="92"/>
                  <a:pt x="1805" y="92"/>
                </a:cubicBezTo>
                <a:cubicBezTo>
                  <a:pt x="1805" y="71"/>
                  <a:pt x="1802" y="66"/>
                  <a:pt x="1782" y="59"/>
                </a:cubicBezTo>
                <a:cubicBezTo>
                  <a:pt x="1761" y="52"/>
                  <a:pt x="1761" y="52"/>
                  <a:pt x="1761" y="52"/>
                </a:cubicBezTo>
                <a:cubicBezTo>
                  <a:pt x="1761" y="35"/>
                  <a:pt x="1761" y="35"/>
                  <a:pt x="1761" y="35"/>
                </a:cubicBezTo>
                <a:cubicBezTo>
                  <a:pt x="1876" y="0"/>
                  <a:pt x="1876" y="0"/>
                  <a:pt x="1876" y="0"/>
                </a:cubicBezTo>
                <a:cubicBezTo>
                  <a:pt x="1894" y="0"/>
                  <a:pt x="1894" y="0"/>
                  <a:pt x="1894" y="0"/>
                </a:cubicBezTo>
                <a:cubicBezTo>
                  <a:pt x="1894" y="236"/>
                  <a:pt x="1894" y="236"/>
                  <a:pt x="1894" y="236"/>
                </a:cubicBezTo>
                <a:cubicBezTo>
                  <a:pt x="1934" y="208"/>
                  <a:pt x="1987" y="181"/>
                  <a:pt x="2024" y="181"/>
                </a:cubicBezTo>
                <a:cubicBezTo>
                  <a:pt x="2078" y="181"/>
                  <a:pt x="2104" y="224"/>
                  <a:pt x="2104" y="310"/>
                </a:cubicBezTo>
                <a:cubicBezTo>
                  <a:pt x="2104" y="406"/>
                  <a:pt x="2104" y="406"/>
                  <a:pt x="2104" y="406"/>
                </a:cubicBezTo>
                <a:cubicBezTo>
                  <a:pt x="2104" y="449"/>
                  <a:pt x="2109" y="462"/>
                  <a:pt x="2136" y="462"/>
                </a:cubicBezTo>
                <a:cubicBezTo>
                  <a:pt x="2143" y="462"/>
                  <a:pt x="2143" y="462"/>
                  <a:pt x="2143" y="462"/>
                </a:cubicBezTo>
                <a:cubicBezTo>
                  <a:pt x="2143" y="485"/>
                  <a:pt x="2143" y="485"/>
                  <a:pt x="2143" y="485"/>
                </a:cubicBezTo>
                <a:cubicBezTo>
                  <a:pt x="1972" y="485"/>
                  <a:pt x="1972" y="485"/>
                  <a:pt x="1972" y="485"/>
                </a:cubicBezTo>
                <a:cubicBezTo>
                  <a:pt x="1972" y="462"/>
                  <a:pt x="1972" y="462"/>
                  <a:pt x="1972" y="462"/>
                </a:cubicBezTo>
                <a:cubicBezTo>
                  <a:pt x="1978" y="462"/>
                  <a:pt x="1978" y="462"/>
                  <a:pt x="1978" y="462"/>
                </a:cubicBezTo>
                <a:cubicBezTo>
                  <a:pt x="2008" y="462"/>
                  <a:pt x="2015" y="451"/>
                  <a:pt x="2015" y="409"/>
                </a:cubicBezTo>
                <a:cubicBezTo>
                  <a:pt x="2015" y="300"/>
                  <a:pt x="2015" y="300"/>
                  <a:pt x="2015" y="300"/>
                </a:cubicBezTo>
                <a:cubicBezTo>
                  <a:pt x="2015" y="261"/>
                  <a:pt x="1997" y="236"/>
                  <a:pt x="1968" y="236"/>
                </a:cubicBezTo>
                <a:cubicBezTo>
                  <a:pt x="1948" y="236"/>
                  <a:pt x="1919" y="247"/>
                  <a:pt x="1894" y="263"/>
                </a:cubicBezTo>
                <a:lnTo>
                  <a:pt x="1894" y="412"/>
                </a:lnTo>
                <a:close/>
                <a:moveTo>
                  <a:pt x="2302" y="405"/>
                </a:moveTo>
                <a:cubicBezTo>
                  <a:pt x="2302" y="432"/>
                  <a:pt x="2314" y="443"/>
                  <a:pt x="2335" y="443"/>
                </a:cubicBezTo>
                <a:cubicBezTo>
                  <a:pt x="2353" y="443"/>
                  <a:pt x="2369" y="432"/>
                  <a:pt x="2390" y="407"/>
                </a:cubicBezTo>
                <a:cubicBezTo>
                  <a:pt x="2400" y="427"/>
                  <a:pt x="2400" y="427"/>
                  <a:pt x="2400" y="427"/>
                </a:cubicBezTo>
                <a:cubicBezTo>
                  <a:pt x="2379" y="467"/>
                  <a:pt x="2335" y="493"/>
                  <a:pt x="2295" y="493"/>
                </a:cubicBezTo>
                <a:cubicBezTo>
                  <a:pt x="2246" y="493"/>
                  <a:pt x="2213" y="466"/>
                  <a:pt x="2213" y="403"/>
                </a:cubicBezTo>
                <a:cubicBezTo>
                  <a:pt x="2213" y="229"/>
                  <a:pt x="2213" y="229"/>
                  <a:pt x="2213" y="229"/>
                </a:cubicBezTo>
                <a:cubicBezTo>
                  <a:pt x="2175" y="229"/>
                  <a:pt x="2175" y="229"/>
                  <a:pt x="2175" y="229"/>
                </a:cubicBezTo>
                <a:cubicBezTo>
                  <a:pt x="2175" y="210"/>
                  <a:pt x="2175" y="210"/>
                  <a:pt x="2175" y="210"/>
                </a:cubicBezTo>
                <a:cubicBezTo>
                  <a:pt x="2218" y="192"/>
                  <a:pt x="2268" y="139"/>
                  <a:pt x="2281" y="99"/>
                </a:cubicBezTo>
                <a:cubicBezTo>
                  <a:pt x="2302" y="99"/>
                  <a:pt x="2302" y="99"/>
                  <a:pt x="2302" y="99"/>
                </a:cubicBezTo>
                <a:cubicBezTo>
                  <a:pt x="2302" y="189"/>
                  <a:pt x="2302" y="189"/>
                  <a:pt x="2302" y="189"/>
                </a:cubicBezTo>
                <a:cubicBezTo>
                  <a:pt x="2397" y="189"/>
                  <a:pt x="2397" y="189"/>
                  <a:pt x="2397" y="189"/>
                </a:cubicBezTo>
                <a:cubicBezTo>
                  <a:pt x="2386" y="229"/>
                  <a:pt x="2386" y="229"/>
                  <a:pt x="2386" y="229"/>
                </a:cubicBezTo>
                <a:cubicBezTo>
                  <a:pt x="2302" y="229"/>
                  <a:pt x="2302" y="229"/>
                  <a:pt x="2302" y="229"/>
                </a:cubicBezTo>
                <a:lnTo>
                  <a:pt x="2302" y="4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EA98CCA-1A81-418D-A76A-4EF7C29A5DC8}"/>
              </a:ext>
            </a:extLst>
          </p:cNvPr>
          <p:cNvSpPr txBox="1"/>
          <p:nvPr userDrawn="1"/>
        </p:nvSpPr>
        <p:spPr>
          <a:xfrm>
            <a:off x="2701091" y="4573062"/>
            <a:ext cx="6566308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1400" dirty="0" err="1">
                <a:solidFill>
                  <a:schemeClr val="bg1"/>
                </a:solidFill>
              </a:rPr>
              <a:t>Inorganic</a:t>
            </a:r>
            <a:r>
              <a:rPr lang="nl-NL" sz="1400" dirty="0">
                <a:solidFill>
                  <a:schemeClr val="bg1"/>
                </a:solidFill>
              </a:rPr>
              <a:t> Chemistry </a:t>
            </a:r>
            <a:r>
              <a:rPr lang="nl-NL" sz="1400" dirty="0" err="1">
                <a:solidFill>
                  <a:schemeClr val="bg1"/>
                </a:solidFill>
              </a:rPr>
              <a:t>and</a:t>
            </a:r>
            <a:r>
              <a:rPr lang="nl-NL" sz="1400" dirty="0">
                <a:solidFill>
                  <a:schemeClr val="bg1"/>
                </a:solidFill>
              </a:rPr>
              <a:t> </a:t>
            </a:r>
            <a:r>
              <a:rPr lang="nl-NL" sz="1400" dirty="0" err="1">
                <a:solidFill>
                  <a:schemeClr val="bg1"/>
                </a:solidFill>
              </a:rPr>
              <a:t>Catalysis</a:t>
            </a:r>
            <a:endParaRPr lang="nl-NL" sz="1400" dirty="0">
              <a:solidFill>
                <a:schemeClr val="bg1"/>
              </a:solidFill>
            </a:endParaRPr>
          </a:p>
          <a:p>
            <a:pPr algn="l"/>
            <a:r>
              <a:rPr lang="nl-NL" sz="1400" dirty="0" err="1">
                <a:solidFill>
                  <a:schemeClr val="bg1"/>
                </a:solidFill>
              </a:rPr>
              <a:t>Debye</a:t>
            </a:r>
            <a:r>
              <a:rPr lang="nl-NL" sz="1400" dirty="0">
                <a:solidFill>
                  <a:schemeClr val="bg1"/>
                </a:solidFill>
              </a:rPr>
              <a:t> </a:t>
            </a:r>
            <a:r>
              <a:rPr lang="nl-NL" sz="1400" dirty="0" err="1">
                <a:solidFill>
                  <a:schemeClr val="bg1"/>
                </a:solidFill>
              </a:rPr>
              <a:t>Institute</a:t>
            </a:r>
            <a:r>
              <a:rPr lang="nl-NL" sz="1400" dirty="0">
                <a:solidFill>
                  <a:schemeClr val="bg1"/>
                </a:solidFill>
              </a:rPr>
              <a:t> </a:t>
            </a:r>
            <a:r>
              <a:rPr lang="nl-NL" sz="1400" dirty="0" err="1">
                <a:solidFill>
                  <a:schemeClr val="bg1"/>
                </a:solidFill>
              </a:rPr>
              <a:t>for</a:t>
            </a:r>
            <a:r>
              <a:rPr lang="nl-NL" sz="1400" dirty="0">
                <a:solidFill>
                  <a:schemeClr val="bg1"/>
                </a:solidFill>
              </a:rPr>
              <a:t> </a:t>
            </a:r>
            <a:r>
              <a:rPr lang="nl-NL" sz="1400" dirty="0" err="1">
                <a:solidFill>
                  <a:schemeClr val="bg1"/>
                </a:solidFill>
              </a:rPr>
              <a:t>Nanomaterials</a:t>
            </a:r>
            <a:r>
              <a:rPr lang="nl-NL" sz="1400" dirty="0">
                <a:solidFill>
                  <a:schemeClr val="bg1"/>
                </a:solidFill>
              </a:rPr>
              <a:t> Science</a:t>
            </a:r>
          </a:p>
          <a:p>
            <a:pPr algn="l"/>
            <a:r>
              <a:rPr lang="nl-NL" sz="1400" dirty="0">
                <a:solidFill>
                  <a:schemeClr val="bg1"/>
                </a:solidFill>
              </a:rPr>
              <a:t>Utrecht, The Netherlands</a:t>
            </a:r>
          </a:p>
        </p:txBody>
      </p:sp>
      <p:sp>
        <p:nvSpPr>
          <p:cNvPr id="71" name="Text Placeholder 7">
            <a:extLst>
              <a:ext uri="{FF2B5EF4-FFF2-40B4-BE49-F238E27FC236}">
                <a16:creationId xmlns:a16="http://schemas.microsoft.com/office/drawing/2014/main" id="{5E00D22D-B63E-42F2-9D09-581254929E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2182" y="557535"/>
            <a:ext cx="4964407" cy="432048"/>
          </a:xfrm>
        </p:spPr>
        <p:txBody>
          <a:bodyPr anchor="ctr"/>
          <a:lstStyle>
            <a:lvl1pPr algn="r">
              <a:defRPr sz="1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International Science Conference</a:t>
            </a:r>
            <a:br>
              <a:rPr lang="nl-NL" dirty="0"/>
            </a:br>
            <a:r>
              <a:rPr lang="nl-NL" dirty="0"/>
              <a:t>Science City, </a:t>
            </a:r>
            <a:fld id="{75E1A940-A656-4F81-B4F8-BC670732FC84}" type="datetime3">
              <a:rPr lang="en-US" smtClean="0"/>
              <a:t>28 October 2018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0100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with neutral background">
    <p:bg>
      <p:bgPr>
        <a:gradFill flip="none" rotWithShape="1">
          <a:gsLst>
            <a:gs pos="0">
              <a:schemeClr val="bg1">
                <a:lumMod val="50000"/>
              </a:schemeClr>
            </a:gs>
            <a:gs pos="48000">
              <a:schemeClr val="bg1">
                <a:lumMod val="65000"/>
              </a:schemeClr>
            </a:gs>
            <a:gs pos="100000">
              <a:schemeClr val="bg1">
                <a:lumMod val="7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Picture 5" descr="PPT_titelpag_verloop-04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120389" cy="6858000"/>
          </a:xfrm>
          <a:prstGeom prst="rect">
            <a:avLst/>
          </a:prstGeom>
        </p:spPr>
      </p:pic>
      <p:sp>
        <p:nvSpPr>
          <p:cNvPr id="245" name="Rechthoek 227"/>
          <p:cNvSpPr/>
          <p:nvPr userDrawn="1"/>
        </p:nvSpPr>
        <p:spPr>
          <a:xfrm>
            <a:off x="2444512" y="1692894"/>
            <a:ext cx="9052208" cy="2556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n>
                <a:noFill/>
              </a:ln>
            </a:endParaRPr>
          </a:p>
        </p:txBody>
      </p:sp>
      <p:grpSp>
        <p:nvGrpSpPr>
          <p:cNvPr id="248" name="Groep 228"/>
          <p:cNvGrpSpPr/>
          <p:nvPr userDrawn="1"/>
        </p:nvGrpSpPr>
        <p:grpSpPr>
          <a:xfrm>
            <a:off x="723902" y="0"/>
            <a:ext cx="1852084" cy="6858000"/>
            <a:chOff x="542925" y="0"/>
            <a:chExt cx="1389063" cy="6858000"/>
          </a:xfrm>
        </p:grpSpPr>
        <p:sp>
          <p:nvSpPr>
            <p:cNvPr id="249" name="LIJN"/>
            <p:cNvSpPr>
              <a:spLocks/>
            </p:cNvSpPr>
            <p:nvPr userDrawn="1"/>
          </p:nvSpPr>
          <p:spPr bwMode="auto">
            <a:xfrm>
              <a:off x="868363" y="0"/>
              <a:ext cx="1063625" cy="6858000"/>
            </a:xfrm>
            <a:custGeom>
              <a:avLst/>
              <a:gdLst/>
              <a:ahLst/>
              <a:cxnLst>
                <a:cxn ang="0">
                  <a:pos x="40" y="3673"/>
                </a:cxn>
                <a:cxn ang="0">
                  <a:pos x="119" y="0"/>
                </a:cxn>
                <a:cxn ang="0">
                  <a:pos x="79" y="0"/>
                </a:cxn>
                <a:cxn ang="0">
                  <a:pos x="0" y="3673"/>
                </a:cxn>
                <a:cxn ang="0">
                  <a:pos x="4725" y="30720"/>
                </a:cxn>
                <a:cxn ang="0">
                  <a:pos x="4767" y="30720"/>
                </a:cxn>
                <a:cxn ang="0">
                  <a:pos x="40" y="3673"/>
                </a:cxn>
              </a:cxnLst>
              <a:rect l="0" t="0" r="r" b="b"/>
              <a:pathLst>
                <a:path w="4767" h="30720">
                  <a:moveTo>
                    <a:pt x="40" y="3673"/>
                  </a:moveTo>
                  <a:cubicBezTo>
                    <a:pt x="40" y="2482"/>
                    <a:pt x="67" y="1200"/>
                    <a:pt x="11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27" y="1200"/>
                    <a:pt x="0" y="2482"/>
                    <a:pt x="0" y="3673"/>
                  </a:cubicBezTo>
                  <a:cubicBezTo>
                    <a:pt x="0" y="12930"/>
                    <a:pt x="1589" y="22030"/>
                    <a:pt x="4725" y="30720"/>
                  </a:cubicBezTo>
                  <a:cubicBezTo>
                    <a:pt x="4767" y="30720"/>
                    <a:pt x="4767" y="30720"/>
                    <a:pt x="4767" y="30720"/>
                  </a:cubicBezTo>
                  <a:cubicBezTo>
                    <a:pt x="1630" y="22030"/>
                    <a:pt x="40" y="12930"/>
                    <a:pt x="40" y="3673"/>
                  </a:cubicBezTo>
                </a:path>
              </a:pathLst>
            </a:custGeom>
            <a:solidFill>
              <a:srgbClr val="FFD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grpSp>
          <p:nvGrpSpPr>
            <p:cNvPr id="250" name="Group 4"/>
            <p:cNvGrpSpPr>
              <a:grpSpLocks noChangeAspect="1"/>
            </p:cNvGrpSpPr>
            <p:nvPr userDrawn="1"/>
          </p:nvGrpSpPr>
          <p:grpSpPr bwMode="auto">
            <a:xfrm>
              <a:off x="542925" y="466725"/>
              <a:ext cx="658813" cy="657225"/>
              <a:chOff x="342" y="294"/>
              <a:chExt cx="415" cy="414"/>
            </a:xfrm>
          </p:grpSpPr>
          <p:sp>
            <p:nvSpPr>
              <p:cNvPr id="251" name="Freeform 5"/>
              <p:cNvSpPr>
                <a:spLocks/>
              </p:cNvSpPr>
              <p:nvPr userDrawn="1"/>
            </p:nvSpPr>
            <p:spPr bwMode="auto">
              <a:xfrm>
                <a:off x="342" y="295"/>
                <a:ext cx="414" cy="412"/>
              </a:xfrm>
              <a:custGeom>
                <a:avLst/>
                <a:gdLst>
                  <a:gd name="T0" fmla="*/ 137 w 414"/>
                  <a:gd name="T1" fmla="*/ 400 h 412"/>
                  <a:gd name="T2" fmla="*/ 128 w 414"/>
                  <a:gd name="T3" fmla="*/ 392 h 412"/>
                  <a:gd name="T4" fmla="*/ 92 w 414"/>
                  <a:gd name="T5" fmla="*/ 378 h 412"/>
                  <a:gd name="T6" fmla="*/ 86 w 414"/>
                  <a:gd name="T7" fmla="*/ 368 h 412"/>
                  <a:gd name="T8" fmla="*/ 55 w 414"/>
                  <a:gd name="T9" fmla="*/ 346 h 412"/>
                  <a:gd name="T10" fmla="*/ 51 w 414"/>
                  <a:gd name="T11" fmla="*/ 334 h 412"/>
                  <a:gd name="T12" fmla="*/ 26 w 414"/>
                  <a:gd name="T13" fmla="*/ 305 h 412"/>
                  <a:gd name="T14" fmla="*/ 25 w 414"/>
                  <a:gd name="T15" fmla="*/ 293 h 412"/>
                  <a:gd name="T16" fmla="*/ 7 w 414"/>
                  <a:gd name="T17" fmla="*/ 259 h 412"/>
                  <a:gd name="T18" fmla="*/ 9 w 414"/>
                  <a:gd name="T19" fmla="*/ 247 h 412"/>
                  <a:gd name="T20" fmla="*/ 0 w 414"/>
                  <a:gd name="T21" fmla="*/ 209 h 412"/>
                  <a:gd name="T22" fmla="*/ 5 w 414"/>
                  <a:gd name="T23" fmla="*/ 198 h 412"/>
                  <a:gd name="T24" fmla="*/ 6 w 414"/>
                  <a:gd name="T25" fmla="*/ 160 h 412"/>
                  <a:gd name="T26" fmla="*/ 13 w 414"/>
                  <a:gd name="T27" fmla="*/ 150 h 412"/>
                  <a:gd name="T28" fmla="*/ 23 w 414"/>
                  <a:gd name="T29" fmla="*/ 113 h 412"/>
                  <a:gd name="T30" fmla="*/ 32 w 414"/>
                  <a:gd name="T31" fmla="*/ 105 h 412"/>
                  <a:gd name="T32" fmla="*/ 50 w 414"/>
                  <a:gd name="T33" fmla="*/ 71 h 412"/>
                  <a:gd name="T34" fmla="*/ 61 w 414"/>
                  <a:gd name="T35" fmla="*/ 66 h 412"/>
                  <a:gd name="T36" fmla="*/ 87 w 414"/>
                  <a:gd name="T37" fmla="*/ 38 h 412"/>
                  <a:gd name="T38" fmla="*/ 99 w 414"/>
                  <a:gd name="T39" fmla="*/ 35 h 412"/>
                  <a:gd name="T40" fmla="*/ 131 w 414"/>
                  <a:gd name="T41" fmla="*/ 14 h 412"/>
                  <a:gd name="T42" fmla="*/ 143 w 414"/>
                  <a:gd name="T43" fmla="*/ 14 h 412"/>
                  <a:gd name="T44" fmla="*/ 179 w 414"/>
                  <a:gd name="T45" fmla="*/ 1 h 412"/>
                  <a:gd name="T46" fmla="*/ 191 w 414"/>
                  <a:gd name="T47" fmla="*/ 4 h 412"/>
                  <a:gd name="T48" fmla="*/ 229 w 414"/>
                  <a:gd name="T49" fmla="*/ 0 h 412"/>
                  <a:gd name="T50" fmla="*/ 239 w 414"/>
                  <a:gd name="T51" fmla="*/ 6 h 412"/>
                  <a:gd name="T52" fmla="*/ 277 w 414"/>
                  <a:gd name="T53" fmla="*/ 11 h 412"/>
                  <a:gd name="T54" fmla="*/ 286 w 414"/>
                  <a:gd name="T55" fmla="*/ 19 h 412"/>
                  <a:gd name="T56" fmla="*/ 322 w 414"/>
                  <a:gd name="T57" fmla="*/ 34 h 412"/>
                  <a:gd name="T58" fmla="*/ 329 w 414"/>
                  <a:gd name="T59" fmla="*/ 44 h 412"/>
                  <a:gd name="T60" fmla="*/ 360 w 414"/>
                  <a:gd name="T61" fmla="*/ 66 h 412"/>
                  <a:gd name="T62" fmla="*/ 364 w 414"/>
                  <a:gd name="T63" fmla="*/ 78 h 412"/>
                  <a:gd name="T64" fmla="*/ 389 w 414"/>
                  <a:gd name="T65" fmla="*/ 107 h 412"/>
                  <a:gd name="T66" fmla="*/ 390 w 414"/>
                  <a:gd name="T67" fmla="*/ 119 h 412"/>
                  <a:gd name="T68" fmla="*/ 407 w 414"/>
                  <a:gd name="T69" fmla="*/ 153 h 412"/>
                  <a:gd name="T70" fmla="*/ 405 w 414"/>
                  <a:gd name="T71" fmla="*/ 165 h 412"/>
                  <a:gd name="T72" fmla="*/ 414 w 414"/>
                  <a:gd name="T73" fmla="*/ 203 h 412"/>
                  <a:gd name="T74" fmla="*/ 409 w 414"/>
                  <a:gd name="T75" fmla="*/ 214 h 412"/>
                  <a:gd name="T76" fmla="*/ 409 w 414"/>
                  <a:gd name="T77" fmla="*/ 252 h 412"/>
                  <a:gd name="T78" fmla="*/ 402 w 414"/>
                  <a:gd name="T79" fmla="*/ 262 h 412"/>
                  <a:gd name="T80" fmla="*/ 392 w 414"/>
                  <a:gd name="T81" fmla="*/ 299 h 412"/>
                  <a:gd name="T82" fmla="*/ 382 w 414"/>
                  <a:gd name="T83" fmla="*/ 307 h 412"/>
                  <a:gd name="T84" fmla="*/ 364 w 414"/>
                  <a:gd name="T85" fmla="*/ 341 h 412"/>
                  <a:gd name="T86" fmla="*/ 353 w 414"/>
                  <a:gd name="T87" fmla="*/ 346 h 412"/>
                  <a:gd name="T88" fmla="*/ 327 w 414"/>
                  <a:gd name="T89" fmla="*/ 374 h 412"/>
                  <a:gd name="T90" fmla="*/ 316 w 414"/>
                  <a:gd name="T91" fmla="*/ 377 h 412"/>
                  <a:gd name="T92" fmla="*/ 284 w 414"/>
                  <a:gd name="T93" fmla="*/ 398 h 412"/>
                  <a:gd name="T94" fmla="*/ 272 w 414"/>
                  <a:gd name="T95" fmla="*/ 398 h 412"/>
                  <a:gd name="T96" fmla="*/ 235 w 414"/>
                  <a:gd name="T97" fmla="*/ 411 h 412"/>
                  <a:gd name="T98" fmla="*/ 224 w 414"/>
                  <a:gd name="T99" fmla="*/ 408 h 412"/>
                  <a:gd name="T100" fmla="*/ 186 w 414"/>
                  <a:gd name="T101" fmla="*/ 412 h 412"/>
                  <a:gd name="T102" fmla="*/ 175 w 414"/>
                  <a:gd name="T103" fmla="*/ 406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14" h="412">
                    <a:moveTo>
                      <a:pt x="143" y="398"/>
                    </a:moveTo>
                    <a:lnTo>
                      <a:pt x="137" y="400"/>
                    </a:lnTo>
                    <a:lnTo>
                      <a:pt x="131" y="398"/>
                    </a:lnTo>
                    <a:lnTo>
                      <a:pt x="128" y="392"/>
                    </a:lnTo>
                    <a:lnTo>
                      <a:pt x="99" y="377"/>
                    </a:lnTo>
                    <a:lnTo>
                      <a:pt x="92" y="378"/>
                    </a:lnTo>
                    <a:lnTo>
                      <a:pt x="87" y="374"/>
                    </a:lnTo>
                    <a:lnTo>
                      <a:pt x="86" y="368"/>
                    </a:lnTo>
                    <a:lnTo>
                      <a:pt x="61" y="346"/>
                    </a:lnTo>
                    <a:lnTo>
                      <a:pt x="55" y="346"/>
                    </a:lnTo>
                    <a:lnTo>
                      <a:pt x="50" y="341"/>
                    </a:lnTo>
                    <a:lnTo>
                      <a:pt x="51" y="334"/>
                    </a:lnTo>
                    <a:lnTo>
                      <a:pt x="32" y="307"/>
                    </a:lnTo>
                    <a:lnTo>
                      <a:pt x="26" y="305"/>
                    </a:lnTo>
                    <a:lnTo>
                      <a:pt x="23" y="299"/>
                    </a:lnTo>
                    <a:lnTo>
                      <a:pt x="25" y="293"/>
                    </a:lnTo>
                    <a:lnTo>
                      <a:pt x="13" y="262"/>
                    </a:lnTo>
                    <a:lnTo>
                      <a:pt x="7" y="259"/>
                    </a:lnTo>
                    <a:lnTo>
                      <a:pt x="6" y="252"/>
                    </a:lnTo>
                    <a:lnTo>
                      <a:pt x="9" y="247"/>
                    </a:lnTo>
                    <a:lnTo>
                      <a:pt x="5" y="214"/>
                    </a:lnTo>
                    <a:lnTo>
                      <a:pt x="0" y="209"/>
                    </a:lnTo>
                    <a:lnTo>
                      <a:pt x="0" y="203"/>
                    </a:lnTo>
                    <a:lnTo>
                      <a:pt x="5" y="198"/>
                    </a:lnTo>
                    <a:lnTo>
                      <a:pt x="9" y="165"/>
                    </a:lnTo>
                    <a:lnTo>
                      <a:pt x="6" y="160"/>
                    </a:lnTo>
                    <a:lnTo>
                      <a:pt x="7" y="153"/>
                    </a:lnTo>
                    <a:lnTo>
                      <a:pt x="13" y="150"/>
                    </a:lnTo>
                    <a:lnTo>
                      <a:pt x="25" y="119"/>
                    </a:lnTo>
                    <a:lnTo>
                      <a:pt x="23" y="113"/>
                    </a:lnTo>
                    <a:lnTo>
                      <a:pt x="26" y="107"/>
                    </a:lnTo>
                    <a:lnTo>
                      <a:pt x="32" y="105"/>
                    </a:lnTo>
                    <a:lnTo>
                      <a:pt x="51" y="78"/>
                    </a:lnTo>
                    <a:lnTo>
                      <a:pt x="50" y="71"/>
                    </a:lnTo>
                    <a:lnTo>
                      <a:pt x="55" y="66"/>
                    </a:lnTo>
                    <a:lnTo>
                      <a:pt x="61" y="66"/>
                    </a:lnTo>
                    <a:lnTo>
                      <a:pt x="86" y="44"/>
                    </a:lnTo>
                    <a:lnTo>
                      <a:pt x="87" y="38"/>
                    </a:lnTo>
                    <a:lnTo>
                      <a:pt x="92" y="34"/>
                    </a:lnTo>
                    <a:lnTo>
                      <a:pt x="99" y="35"/>
                    </a:lnTo>
                    <a:lnTo>
                      <a:pt x="128" y="19"/>
                    </a:lnTo>
                    <a:lnTo>
                      <a:pt x="131" y="14"/>
                    </a:lnTo>
                    <a:lnTo>
                      <a:pt x="137" y="11"/>
                    </a:lnTo>
                    <a:lnTo>
                      <a:pt x="143" y="14"/>
                    </a:lnTo>
                    <a:lnTo>
                      <a:pt x="175" y="6"/>
                    </a:lnTo>
                    <a:lnTo>
                      <a:pt x="179" y="1"/>
                    </a:lnTo>
                    <a:lnTo>
                      <a:pt x="186" y="0"/>
                    </a:lnTo>
                    <a:lnTo>
                      <a:pt x="191" y="4"/>
                    </a:lnTo>
                    <a:lnTo>
                      <a:pt x="224" y="4"/>
                    </a:lnTo>
                    <a:lnTo>
                      <a:pt x="229" y="0"/>
                    </a:lnTo>
                    <a:lnTo>
                      <a:pt x="235" y="1"/>
                    </a:lnTo>
                    <a:lnTo>
                      <a:pt x="239" y="6"/>
                    </a:lnTo>
                    <a:lnTo>
                      <a:pt x="272" y="14"/>
                    </a:lnTo>
                    <a:lnTo>
                      <a:pt x="277" y="11"/>
                    </a:lnTo>
                    <a:lnTo>
                      <a:pt x="284" y="14"/>
                    </a:lnTo>
                    <a:lnTo>
                      <a:pt x="286" y="19"/>
                    </a:lnTo>
                    <a:lnTo>
                      <a:pt x="316" y="35"/>
                    </a:lnTo>
                    <a:lnTo>
                      <a:pt x="322" y="34"/>
                    </a:lnTo>
                    <a:lnTo>
                      <a:pt x="327" y="38"/>
                    </a:lnTo>
                    <a:lnTo>
                      <a:pt x="329" y="44"/>
                    </a:lnTo>
                    <a:lnTo>
                      <a:pt x="353" y="66"/>
                    </a:lnTo>
                    <a:lnTo>
                      <a:pt x="360" y="66"/>
                    </a:lnTo>
                    <a:lnTo>
                      <a:pt x="364" y="71"/>
                    </a:lnTo>
                    <a:lnTo>
                      <a:pt x="364" y="78"/>
                    </a:lnTo>
                    <a:lnTo>
                      <a:pt x="382" y="105"/>
                    </a:lnTo>
                    <a:lnTo>
                      <a:pt x="389" y="107"/>
                    </a:lnTo>
                    <a:lnTo>
                      <a:pt x="392" y="113"/>
                    </a:lnTo>
                    <a:lnTo>
                      <a:pt x="390" y="119"/>
                    </a:lnTo>
                    <a:lnTo>
                      <a:pt x="402" y="150"/>
                    </a:lnTo>
                    <a:lnTo>
                      <a:pt x="407" y="153"/>
                    </a:lnTo>
                    <a:lnTo>
                      <a:pt x="409" y="160"/>
                    </a:lnTo>
                    <a:lnTo>
                      <a:pt x="405" y="165"/>
                    </a:lnTo>
                    <a:lnTo>
                      <a:pt x="409" y="198"/>
                    </a:lnTo>
                    <a:lnTo>
                      <a:pt x="414" y="203"/>
                    </a:lnTo>
                    <a:lnTo>
                      <a:pt x="414" y="209"/>
                    </a:lnTo>
                    <a:lnTo>
                      <a:pt x="409" y="214"/>
                    </a:lnTo>
                    <a:lnTo>
                      <a:pt x="405" y="247"/>
                    </a:lnTo>
                    <a:lnTo>
                      <a:pt x="409" y="252"/>
                    </a:lnTo>
                    <a:lnTo>
                      <a:pt x="407" y="259"/>
                    </a:lnTo>
                    <a:lnTo>
                      <a:pt x="402" y="262"/>
                    </a:lnTo>
                    <a:lnTo>
                      <a:pt x="390" y="293"/>
                    </a:lnTo>
                    <a:lnTo>
                      <a:pt x="392" y="299"/>
                    </a:lnTo>
                    <a:lnTo>
                      <a:pt x="389" y="305"/>
                    </a:lnTo>
                    <a:lnTo>
                      <a:pt x="382" y="307"/>
                    </a:lnTo>
                    <a:lnTo>
                      <a:pt x="364" y="334"/>
                    </a:lnTo>
                    <a:lnTo>
                      <a:pt x="364" y="341"/>
                    </a:lnTo>
                    <a:lnTo>
                      <a:pt x="360" y="346"/>
                    </a:lnTo>
                    <a:lnTo>
                      <a:pt x="353" y="346"/>
                    </a:lnTo>
                    <a:lnTo>
                      <a:pt x="329" y="368"/>
                    </a:lnTo>
                    <a:lnTo>
                      <a:pt x="327" y="374"/>
                    </a:lnTo>
                    <a:lnTo>
                      <a:pt x="322" y="378"/>
                    </a:lnTo>
                    <a:lnTo>
                      <a:pt x="316" y="377"/>
                    </a:lnTo>
                    <a:lnTo>
                      <a:pt x="286" y="392"/>
                    </a:lnTo>
                    <a:lnTo>
                      <a:pt x="284" y="398"/>
                    </a:lnTo>
                    <a:lnTo>
                      <a:pt x="277" y="400"/>
                    </a:lnTo>
                    <a:lnTo>
                      <a:pt x="272" y="398"/>
                    </a:lnTo>
                    <a:lnTo>
                      <a:pt x="239" y="406"/>
                    </a:lnTo>
                    <a:lnTo>
                      <a:pt x="235" y="411"/>
                    </a:lnTo>
                    <a:lnTo>
                      <a:pt x="229" y="412"/>
                    </a:lnTo>
                    <a:lnTo>
                      <a:pt x="224" y="408"/>
                    </a:lnTo>
                    <a:lnTo>
                      <a:pt x="191" y="408"/>
                    </a:lnTo>
                    <a:lnTo>
                      <a:pt x="186" y="412"/>
                    </a:lnTo>
                    <a:lnTo>
                      <a:pt x="179" y="411"/>
                    </a:lnTo>
                    <a:lnTo>
                      <a:pt x="175" y="406"/>
                    </a:lnTo>
                    <a:lnTo>
                      <a:pt x="143" y="398"/>
                    </a:lnTo>
                    <a:close/>
                  </a:path>
                </a:pathLst>
              </a:custGeom>
              <a:solidFill>
                <a:srgbClr val="FFD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52" name="Freeform 6"/>
              <p:cNvSpPr>
                <a:spLocks/>
              </p:cNvSpPr>
              <p:nvPr userDrawn="1"/>
            </p:nvSpPr>
            <p:spPr bwMode="auto">
              <a:xfrm>
                <a:off x="342" y="295"/>
                <a:ext cx="414" cy="412"/>
              </a:xfrm>
              <a:custGeom>
                <a:avLst/>
                <a:gdLst>
                  <a:gd name="T0" fmla="*/ 137 w 414"/>
                  <a:gd name="T1" fmla="*/ 400 h 412"/>
                  <a:gd name="T2" fmla="*/ 128 w 414"/>
                  <a:gd name="T3" fmla="*/ 392 h 412"/>
                  <a:gd name="T4" fmla="*/ 92 w 414"/>
                  <a:gd name="T5" fmla="*/ 378 h 412"/>
                  <a:gd name="T6" fmla="*/ 86 w 414"/>
                  <a:gd name="T7" fmla="*/ 368 h 412"/>
                  <a:gd name="T8" fmla="*/ 55 w 414"/>
                  <a:gd name="T9" fmla="*/ 346 h 412"/>
                  <a:gd name="T10" fmla="*/ 51 w 414"/>
                  <a:gd name="T11" fmla="*/ 334 h 412"/>
                  <a:gd name="T12" fmla="*/ 26 w 414"/>
                  <a:gd name="T13" fmla="*/ 305 h 412"/>
                  <a:gd name="T14" fmla="*/ 25 w 414"/>
                  <a:gd name="T15" fmla="*/ 293 h 412"/>
                  <a:gd name="T16" fmla="*/ 7 w 414"/>
                  <a:gd name="T17" fmla="*/ 259 h 412"/>
                  <a:gd name="T18" fmla="*/ 9 w 414"/>
                  <a:gd name="T19" fmla="*/ 247 h 412"/>
                  <a:gd name="T20" fmla="*/ 0 w 414"/>
                  <a:gd name="T21" fmla="*/ 209 h 412"/>
                  <a:gd name="T22" fmla="*/ 5 w 414"/>
                  <a:gd name="T23" fmla="*/ 198 h 412"/>
                  <a:gd name="T24" fmla="*/ 6 w 414"/>
                  <a:gd name="T25" fmla="*/ 160 h 412"/>
                  <a:gd name="T26" fmla="*/ 13 w 414"/>
                  <a:gd name="T27" fmla="*/ 150 h 412"/>
                  <a:gd name="T28" fmla="*/ 23 w 414"/>
                  <a:gd name="T29" fmla="*/ 113 h 412"/>
                  <a:gd name="T30" fmla="*/ 32 w 414"/>
                  <a:gd name="T31" fmla="*/ 105 h 412"/>
                  <a:gd name="T32" fmla="*/ 50 w 414"/>
                  <a:gd name="T33" fmla="*/ 71 h 412"/>
                  <a:gd name="T34" fmla="*/ 61 w 414"/>
                  <a:gd name="T35" fmla="*/ 66 h 412"/>
                  <a:gd name="T36" fmla="*/ 87 w 414"/>
                  <a:gd name="T37" fmla="*/ 38 h 412"/>
                  <a:gd name="T38" fmla="*/ 99 w 414"/>
                  <a:gd name="T39" fmla="*/ 35 h 412"/>
                  <a:gd name="T40" fmla="*/ 131 w 414"/>
                  <a:gd name="T41" fmla="*/ 14 h 412"/>
                  <a:gd name="T42" fmla="*/ 143 w 414"/>
                  <a:gd name="T43" fmla="*/ 14 h 412"/>
                  <a:gd name="T44" fmla="*/ 179 w 414"/>
                  <a:gd name="T45" fmla="*/ 1 h 412"/>
                  <a:gd name="T46" fmla="*/ 191 w 414"/>
                  <a:gd name="T47" fmla="*/ 4 h 412"/>
                  <a:gd name="T48" fmla="*/ 229 w 414"/>
                  <a:gd name="T49" fmla="*/ 0 h 412"/>
                  <a:gd name="T50" fmla="*/ 239 w 414"/>
                  <a:gd name="T51" fmla="*/ 6 h 412"/>
                  <a:gd name="T52" fmla="*/ 277 w 414"/>
                  <a:gd name="T53" fmla="*/ 11 h 412"/>
                  <a:gd name="T54" fmla="*/ 286 w 414"/>
                  <a:gd name="T55" fmla="*/ 19 h 412"/>
                  <a:gd name="T56" fmla="*/ 322 w 414"/>
                  <a:gd name="T57" fmla="*/ 34 h 412"/>
                  <a:gd name="T58" fmla="*/ 329 w 414"/>
                  <a:gd name="T59" fmla="*/ 44 h 412"/>
                  <a:gd name="T60" fmla="*/ 360 w 414"/>
                  <a:gd name="T61" fmla="*/ 66 h 412"/>
                  <a:gd name="T62" fmla="*/ 364 w 414"/>
                  <a:gd name="T63" fmla="*/ 78 h 412"/>
                  <a:gd name="T64" fmla="*/ 389 w 414"/>
                  <a:gd name="T65" fmla="*/ 107 h 412"/>
                  <a:gd name="T66" fmla="*/ 390 w 414"/>
                  <a:gd name="T67" fmla="*/ 119 h 412"/>
                  <a:gd name="T68" fmla="*/ 407 w 414"/>
                  <a:gd name="T69" fmla="*/ 153 h 412"/>
                  <a:gd name="T70" fmla="*/ 405 w 414"/>
                  <a:gd name="T71" fmla="*/ 165 h 412"/>
                  <a:gd name="T72" fmla="*/ 414 w 414"/>
                  <a:gd name="T73" fmla="*/ 203 h 412"/>
                  <a:gd name="T74" fmla="*/ 409 w 414"/>
                  <a:gd name="T75" fmla="*/ 214 h 412"/>
                  <a:gd name="T76" fmla="*/ 409 w 414"/>
                  <a:gd name="T77" fmla="*/ 252 h 412"/>
                  <a:gd name="T78" fmla="*/ 402 w 414"/>
                  <a:gd name="T79" fmla="*/ 262 h 412"/>
                  <a:gd name="T80" fmla="*/ 392 w 414"/>
                  <a:gd name="T81" fmla="*/ 299 h 412"/>
                  <a:gd name="T82" fmla="*/ 382 w 414"/>
                  <a:gd name="T83" fmla="*/ 307 h 412"/>
                  <a:gd name="T84" fmla="*/ 364 w 414"/>
                  <a:gd name="T85" fmla="*/ 341 h 412"/>
                  <a:gd name="T86" fmla="*/ 353 w 414"/>
                  <a:gd name="T87" fmla="*/ 346 h 412"/>
                  <a:gd name="T88" fmla="*/ 327 w 414"/>
                  <a:gd name="T89" fmla="*/ 374 h 412"/>
                  <a:gd name="T90" fmla="*/ 316 w 414"/>
                  <a:gd name="T91" fmla="*/ 377 h 412"/>
                  <a:gd name="T92" fmla="*/ 284 w 414"/>
                  <a:gd name="T93" fmla="*/ 398 h 412"/>
                  <a:gd name="T94" fmla="*/ 272 w 414"/>
                  <a:gd name="T95" fmla="*/ 398 h 412"/>
                  <a:gd name="T96" fmla="*/ 235 w 414"/>
                  <a:gd name="T97" fmla="*/ 411 h 412"/>
                  <a:gd name="T98" fmla="*/ 224 w 414"/>
                  <a:gd name="T99" fmla="*/ 408 h 412"/>
                  <a:gd name="T100" fmla="*/ 186 w 414"/>
                  <a:gd name="T101" fmla="*/ 412 h 412"/>
                  <a:gd name="T102" fmla="*/ 175 w 414"/>
                  <a:gd name="T103" fmla="*/ 406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14" h="412">
                    <a:moveTo>
                      <a:pt x="143" y="398"/>
                    </a:moveTo>
                    <a:lnTo>
                      <a:pt x="137" y="400"/>
                    </a:lnTo>
                    <a:lnTo>
                      <a:pt x="131" y="398"/>
                    </a:lnTo>
                    <a:lnTo>
                      <a:pt x="128" y="392"/>
                    </a:lnTo>
                    <a:lnTo>
                      <a:pt x="99" y="377"/>
                    </a:lnTo>
                    <a:lnTo>
                      <a:pt x="92" y="378"/>
                    </a:lnTo>
                    <a:lnTo>
                      <a:pt x="87" y="374"/>
                    </a:lnTo>
                    <a:lnTo>
                      <a:pt x="86" y="368"/>
                    </a:lnTo>
                    <a:lnTo>
                      <a:pt x="61" y="346"/>
                    </a:lnTo>
                    <a:lnTo>
                      <a:pt x="55" y="346"/>
                    </a:lnTo>
                    <a:lnTo>
                      <a:pt x="50" y="341"/>
                    </a:lnTo>
                    <a:lnTo>
                      <a:pt x="51" y="334"/>
                    </a:lnTo>
                    <a:lnTo>
                      <a:pt x="32" y="307"/>
                    </a:lnTo>
                    <a:lnTo>
                      <a:pt x="26" y="305"/>
                    </a:lnTo>
                    <a:lnTo>
                      <a:pt x="23" y="299"/>
                    </a:lnTo>
                    <a:lnTo>
                      <a:pt x="25" y="293"/>
                    </a:lnTo>
                    <a:lnTo>
                      <a:pt x="13" y="262"/>
                    </a:lnTo>
                    <a:lnTo>
                      <a:pt x="7" y="259"/>
                    </a:lnTo>
                    <a:lnTo>
                      <a:pt x="6" y="252"/>
                    </a:lnTo>
                    <a:lnTo>
                      <a:pt x="9" y="247"/>
                    </a:lnTo>
                    <a:lnTo>
                      <a:pt x="5" y="214"/>
                    </a:lnTo>
                    <a:lnTo>
                      <a:pt x="0" y="209"/>
                    </a:lnTo>
                    <a:lnTo>
                      <a:pt x="0" y="203"/>
                    </a:lnTo>
                    <a:lnTo>
                      <a:pt x="5" y="198"/>
                    </a:lnTo>
                    <a:lnTo>
                      <a:pt x="9" y="165"/>
                    </a:lnTo>
                    <a:lnTo>
                      <a:pt x="6" y="160"/>
                    </a:lnTo>
                    <a:lnTo>
                      <a:pt x="7" y="153"/>
                    </a:lnTo>
                    <a:lnTo>
                      <a:pt x="13" y="150"/>
                    </a:lnTo>
                    <a:lnTo>
                      <a:pt x="25" y="119"/>
                    </a:lnTo>
                    <a:lnTo>
                      <a:pt x="23" y="113"/>
                    </a:lnTo>
                    <a:lnTo>
                      <a:pt x="26" y="107"/>
                    </a:lnTo>
                    <a:lnTo>
                      <a:pt x="32" y="105"/>
                    </a:lnTo>
                    <a:lnTo>
                      <a:pt x="51" y="78"/>
                    </a:lnTo>
                    <a:lnTo>
                      <a:pt x="50" y="71"/>
                    </a:lnTo>
                    <a:lnTo>
                      <a:pt x="55" y="66"/>
                    </a:lnTo>
                    <a:lnTo>
                      <a:pt x="61" y="66"/>
                    </a:lnTo>
                    <a:lnTo>
                      <a:pt x="86" y="44"/>
                    </a:lnTo>
                    <a:lnTo>
                      <a:pt x="87" y="38"/>
                    </a:lnTo>
                    <a:lnTo>
                      <a:pt x="92" y="34"/>
                    </a:lnTo>
                    <a:lnTo>
                      <a:pt x="99" y="35"/>
                    </a:lnTo>
                    <a:lnTo>
                      <a:pt x="128" y="19"/>
                    </a:lnTo>
                    <a:lnTo>
                      <a:pt x="131" y="14"/>
                    </a:lnTo>
                    <a:lnTo>
                      <a:pt x="137" y="11"/>
                    </a:lnTo>
                    <a:lnTo>
                      <a:pt x="143" y="14"/>
                    </a:lnTo>
                    <a:lnTo>
                      <a:pt x="175" y="6"/>
                    </a:lnTo>
                    <a:lnTo>
                      <a:pt x="179" y="1"/>
                    </a:lnTo>
                    <a:lnTo>
                      <a:pt x="186" y="0"/>
                    </a:lnTo>
                    <a:lnTo>
                      <a:pt x="191" y="4"/>
                    </a:lnTo>
                    <a:lnTo>
                      <a:pt x="224" y="4"/>
                    </a:lnTo>
                    <a:lnTo>
                      <a:pt x="229" y="0"/>
                    </a:lnTo>
                    <a:lnTo>
                      <a:pt x="235" y="1"/>
                    </a:lnTo>
                    <a:lnTo>
                      <a:pt x="239" y="6"/>
                    </a:lnTo>
                    <a:lnTo>
                      <a:pt x="272" y="14"/>
                    </a:lnTo>
                    <a:lnTo>
                      <a:pt x="277" y="11"/>
                    </a:lnTo>
                    <a:lnTo>
                      <a:pt x="284" y="14"/>
                    </a:lnTo>
                    <a:lnTo>
                      <a:pt x="286" y="19"/>
                    </a:lnTo>
                    <a:lnTo>
                      <a:pt x="316" y="35"/>
                    </a:lnTo>
                    <a:lnTo>
                      <a:pt x="322" y="34"/>
                    </a:lnTo>
                    <a:lnTo>
                      <a:pt x="327" y="38"/>
                    </a:lnTo>
                    <a:lnTo>
                      <a:pt x="329" y="44"/>
                    </a:lnTo>
                    <a:lnTo>
                      <a:pt x="353" y="66"/>
                    </a:lnTo>
                    <a:lnTo>
                      <a:pt x="360" y="66"/>
                    </a:lnTo>
                    <a:lnTo>
                      <a:pt x="364" y="71"/>
                    </a:lnTo>
                    <a:lnTo>
                      <a:pt x="364" y="78"/>
                    </a:lnTo>
                    <a:lnTo>
                      <a:pt x="382" y="105"/>
                    </a:lnTo>
                    <a:lnTo>
                      <a:pt x="389" y="107"/>
                    </a:lnTo>
                    <a:lnTo>
                      <a:pt x="392" y="113"/>
                    </a:lnTo>
                    <a:lnTo>
                      <a:pt x="390" y="119"/>
                    </a:lnTo>
                    <a:lnTo>
                      <a:pt x="402" y="150"/>
                    </a:lnTo>
                    <a:lnTo>
                      <a:pt x="407" y="153"/>
                    </a:lnTo>
                    <a:lnTo>
                      <a:pt x="409" y="160"/>
                    </a:lnTo>
                    <a:lnTo>
                      <a:pt x="405" y="165"/>
                    </a:lnTo>
                    <a:lnTo>
                      <a:pt x="409" y="198"/>
                    </a:lnTo>
                    <a:lnTo>
                      <a:pt x="414" y="203"/>
                    </a:lnTo>
                    <a:lnTo>
                      <a:pt x="414" y="209"/>
                    </a:lnTo>
                    <a:lnTo>
                      <a:pt x="409" y="214"/>
                    </a:lnTo>
                    <a:lnTo>
                      <a:pt x="405" y="247"/>
                    </a:lnTo>
                    <a:lnTo>
                      <a:pt x="409" y="252"/>
                    </a:lnTo>
                    <a:lnTo>
                      <a:pt x="407" y="259"/>
                    </a:lnTo>
                    <a:lnTo>
                      <a:pt x="402" y="262"/>
                    </a:lnTo>
                    <a:lnTo>
                      <a:pt x="390" y="293"/>
                    </a:lnTo>
                    <a:lnTo>
                      <a:pt x="392" y="299"/>
                    </a:lnTo>
                    <a:lnTo>
                      <a:pt x="389" y="305"/>
                    </a:lnTo>
                    <a:lnTo>
                      <a:pt x="382" y="307"/>
                    </a:lnTo>
                    <a:lnTo>
                      <a:pt x="364" y="334"/>
                    </a:lnTo>
                    <a:lnTo>
                      <a:pt x="364" y="341"/>
                    </a:lnTo>
                    <a:lnTo>
                      <a:pt x="360" y="346"/>
                    </a:lnTo>
                    <a:lnTo>
                      <a:pt x="353" y="346"/>
                    </a:lnTo>
                    <a:lnTo>
                      <a:pt x="329" y="368"/>
                    </a:lnTo>
                    <a:lnTo>
                      <a:pt x="327" y="374"/>
                    </a:lnTo>
                    <a:lnTo>
                      <a:pt x="322" y="378"/>
                    </a:lnTo>
                    <a:lnTo>
                      <a:pt x="316" y="377"/>
                    </a:lnTo>
                    <a:lnTo>
                      <a:pt x="286" y="392"/>
                    </a:lnTo>
                    <a:lnTo>
                      <a:pt x="284" y="398"/>
                    </a:lnTo>
                    <a:lnTo>
                      <a:pt x="277" y="400"/>
                    </a:lnTo>
                    <a:lnTo>
                      <a:pt x="272" y="398"/>
                    </a:lnTo>
                    <a:lnTo>
                      <a:pt x="239" y="406"/>
                    </a:lnTo>
                    <a:lnTo>
                      <a:pt x="235" y="411"/>
                    </a:lnTo>
                    <a:lnTo>
                      <a:pt x="229" y="412"/>
                    </a:lnTo>
                    <a:lnTo>
                      <a:pt x="224" y="408"/>
                    </a:lnTo>
                    <a:lnTo>
                      <a:pt x="191" y="408"/>
                    </a:lnTo>
                    <a:lnTo>
                      <a:pt x="186" y="412"/>
                    </a:lnTo>
                    <a:lnTo>
                      <a:pt x="179" y="411"/>
                    </a:lnTo>
                    <a:lnTo>
                      <a:pt x="175" y="40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53" name="Freeform 7"/>
              <p:cNvSpPr>
                <a:spLocks/>
              </p:cNvSpPr>
              <p:nvPr userDrawn="1"/>
            </p:nvSpPr>
            <p:spPr bwMode="auto">
              <a:xfrm>
                <a:off x="582" y="299"/>
                <a:ext cx="27" cy="32"/>
              </a:xfrm>
              <a:custGeom>
                <a:avLst/>
                <a:gdLst>
                  <a:gd name="T0" fmla="*/ 16 w 136"/>
                  <a:gd name="T1" fmla="*/ 111 h 163"/>
                  <a:gd name="T2" fmla="*/ 48 w 136"/>
                  <a:gd name="T3" fmla="*/ 125 h 163"/>
                  <a:gd name="T4" fmla="*/ 75 w 136"/>
                  <a:gd name="T5" fmla="*/ 115 h 163"/>
                  <a:gd name="T6" fmla="*/ 46 w 136"/>
                  <a:gd name="T7" fmla="*/ 87 h 163"/>
                  <a:gd name="T8" fmla="*/ 23 w 136"/>
                  <a:gd name="T9" fmla="*/ 37 h 163"/>
                  <a:gd name="T10" fmla="*/ 92 w 136"/>
                  <a:gd name="T11" fmla="*/ 6 h 163"/>
                  <a:gd name="T12" fmla="*/ 136 w 136"/>
                  <a:gd name="T13" fmla="*/ 27 h 163"/>
                  <a:gd name="T14" fmla="*/ 119 w 136"/>
                  <a:gd name="T15" fmla="*/ 51 h 163"/>
                  <a:gd name="T16" fmla="*/ 90 w 136"/>
                  <a:gd name="T17" fmla="*/ 37 h 163"/>
                  <a:gd name="T18" fmla="*/ 61 w 136"/>
                  <a:gd name="T19" fmla="*/ 47 h 163"/>
                  <a:gd name="T20" fmla="*/ 79 w 136"/>
                  <a:gd name="T21" fmla="*/ 66 h 163"/>
                  <a:gd name="T22" fmla="*/ 115 w 136"/>
                  <a:gd name="T23" fmla="*/ 121 h 163"/>
                  <a:gd name="T24" fmla="*/ 42 w 136"/>
                  <a:gd name="T25" fmla="*/ 156 h 163"/>
                  <a:gd name="T26" fmla="*/ 0 w 136"/>
                  <a:gd name="T27" fmla="*/ 136 h 163"/>
                  <a:gd name="T28" fmla="*/ 16 w 136"/>
                  <a:gd name="T29" fmla="*/ 111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6" h="163">
                    <a:moveTo>
                      <a:pt x="16" y="111"/>
                    </a:moveTo>
                    <a:cubicBezTo>
                      <a:pt x="24" y="116"/>
                      <a:pt x="37" y="123"/>
                      <a:pt x="48" y="125"/>
                    </a:cubicBezTo>
                    <a:cubicBezTo>
                      <a:pt x="59" y="128"/>
                      <a:pt x="72" y="129"/>
                      <a:pt x="75" y="115"/>
                    </a:cubicBezTo>
                    <a:cubicBezTo>
                      <a:pt x="79" y="102"/>
                      <a:pt x="62" y="96"/>
                      <a:pt x="46" y="87"/>
                    </a:cubicBezTo>
                    <a:cubicBezTo>
                      <a:pt x="31" y="78"/>
                      <a:pt x="16" y="65"/>
                      <a:pt x="23" y="37"/>
                    </a:cubicBezTo>
                    <a:cubicBezTo>
                      <a:pt x="30" y="6"/>
                      <a:pt x="65" y="0"/>
                      <a:pt x="92" y="6"/>
                    </a:cubicBezTo>
                    <a:cubicBezTo>
                      <a:pt x="108" y="10"/>
                      <a:pt x="122" y="18"/>
                      <a:pt x="136" y="27"/>
                    </a:cubicBezTo>
                    <a:cubicBezTo>
                      <a:pt x="119" y="51"/>
                      <a:pt x="119" y="51"/>
                      <a:pt x="119" y="51"/>
                    </a:cubicBezTo>
                    <a:cubicBezTo>
                      <a:pt x="110" y="45"/>
                      <a:pt x="97" y="39"/>
                      <a:pt x="90" y="37"/>
                    </a:cubicBezTo>
                    <a:cubicBezTo>
                      <a:pt x="72" y="33"/>
                      <a:pt x="64" y="38"/>
                      <a:pt x="61" y="47"/>
                    </a:cubicBezTo>
                    <a:cubicBezTo>
                      <a:pt x="60" y="53"/>
                      <a:pt x="63" y="59"/>
                      <a:pt x="79" y="66"/>
                    </a:cubicBezTo>
                    <a:cubicBezTo>
                      <a:pt x="113" y="84"/>
                      <a:pt x="120" y="101"/>
                      <a:pt x="115" y="121"/>
                    </a:cubicBezTo>
                    <a:cubicBezTo>
                      <a:pt x="106" y="157"/>
                      <a:pt x="74" y="163"/>
                      <a:pt x="42" y="156"/>
                    </a:cubicBezTo>
                    <a:cubicBezTo>
                      <a:pt x="27" y="152"/>
                      <a:pt x="13" y="145"/>
                      <a:pt x="0" y="136"/>
                    </a:cubicBezTo>
                    <a:lnTo>
                      <a:pt x="16" y="111"/>
                    </a:ln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54" name="Freeform 8"/>
              <p:cNvSpPr>
                <a:spLocks noEditPoints="1"/>
              </p:cNvSpPr>
              <p:nvPr userDrawn="1"/>
            </p:nvSpPr>
            <p:spPr bwMode="auto">
              <a:xfrm>
                <a:off x="620" y="312"/>
                <a:ext cx="37" cy="37"/>
              </a:xfrm>
              <a:custGeom>
                <a:avLst/>
                <a:gdLst>
                  <a:gd name="T0" fmla="*/ 127 w 182"/>
                  <a:gd name="T1" fmla="*/ 24 h 186"/>
                  <a:gd name="T2" fmla="*/ 162 w 182"/>
                  <a:gd name="T3" fmla="*/ 130 h 186"/>
                  <a:gd name="T4" fmla="*/ 54 w 182"/>
                  <a:gd name="T5" fmla="*/ 163 h 186"/>
                  <a:gd name="T6" fmla="*/ 20 w 182"/>
                  <a:gd name="T7" fmla="*/ 56 h 186"/>
                  <a:gd name="T8" fmla="*/ 127 w 182"/>
                  <a:gd name="T9" fmla="*/ 24 h 186"/>
                  <a:gd name="T10" fmla="*/ 69 w 182"/>
                  <a:gd name="T11" fmla="*/ 135 h 186"/>
                  <a:gd name="T12" fmla="*/ 126 w 182"/>
                  <a:gd name="T13" fmla="*/ 112 h 186"/>
                  <a:gd name="T14" fmla="*/ 113 w 182"/>
                  <a:gd name="T15" fmla="*/ 51 h 186"/>
                  <a:gd name="T16" fmla="*/ 55 w 182"/>
                  <a:gd name="T17" fmla="*/ 75 h 186"/>
                  <a:gd name="T18" fmla="*/ 69 w 182"/>
                  <a:gd name="T19" fmla="*/ 135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2" h="186">
                    <a:moveTo>
                      <a:pt x="127" y="24"/>
                    </a:moveTo>
                    <a:cubicBezTo>
                      <a:pt x="172" y="47"/>
                      <a:pt x="182" y="92"/>
                      <a:pt x="162" y="130"/>
                    </a:cubicBezTo>
                    <a:cubicBezTo>
                      <a:pt x="142" y="169"/>
                      <a:pt x="99" y="186"/>
                      <a:pt x="54" y="163"/>
                    </a:cubicBezTo>
                    <a:cubicBezTo>
                      <a:pt x="10" y="139"/>
                      <a:pt x="0" y="94"/>
                      <a:pt x="20" y="56"/>
                    </a:cubicBezTo>
                    <a:cubicBezTo>
                      <a:pt x="40" y="18"/>
                      <a:pt x="83" y="0"/>
                      <a:pt x="127" y="24"/>
                    </a:cubicBezTo>
                    <a:close/>
                    <a:moveTo>
                      <a:pt x="69" y="135"/>
                    </a:moveTo>
                    <a:cubicBezTo>
                      <a:pt x="88" y="146"/>
                      <a:pt x="111" y="141"/>
                      <a:pt x="126" y="112"/>
                    </a:cubicBezTo>
                    <a:cubicBezTo>
                      <a:pt x="141" y="83"/>
                      <a:pt x="133" y="61"/>
                      <a:pt x="113" y="51"/>
                    </a:cubicBezTo>
                    <a:cubicBezTo>
                      <a:pt x="93" y="41"/>
                      <a:pt x="70" y="46"/>
                      <a:pt x="55" y="75"/>
                    </a:cubicBezTo>
                    <a:cubicBezTo>
                      <a:pt x="40" y="103"/>
                      <a:pt x="49" y="125"/>
                      <a:pt x="69" y="1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55" name="Freeform 9"/>
              <p:cNvSpPr>
                <a:spLocks/>
              </p:cNvSpPr>
              <p:nvPr userDrawn="1"/>
            </p:nvSpPr>
            <p:spPr bwMode="auto">
              <a:xfrm>
                <a:off x="661" y="339"/>
                <a:ext cx="25" cy="37"/>
              </a:xfrm>
              <a:custGeom>
                <a:avLst/>
                <a:gdLst>
                  <a:gd name="T0" fmla="*/ 96 w 127"/>
                  <a:gd name="T1" fmla="*/ 0 h 183"/>
                  <a:gd name="T2" fmla="*/ 0 w 127"/>
                  <a:gd name="T3" fmla="*/ 118 h 183"/>
                  <a:gd name="T4" fmla="*/ 72 w 127"/>
                  <a:gd name="T5" fmla="*/ 183 h 183"/>
                  <a:gd name="T6" fmla="*/ 95 w 127"/>
                  <a:gd name="T7" fmla="*/ 160 h 183"/>
                  <a:gd name="T8" fmla="*/ 48 w 127"/>
                  <a:gd name="T9" fmla="*/ 116 h 183"/>
                  <a:gd name="T10" fmla="*/ 127 w 127"/>
                  <a:gd name="T11" fmla="*/ 26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7" h="183">
                    <a:moveTo>
                      <a:pt x="96" y="0"/>
                    </a:moveTo>
                    <a:cubicBezTo>
                      <a:pt x="0" y="118"/>
                      <a:pt x="0" y="118"/>
                      <a:pt x="0" y="118"/>
                    </a:cubicBezTo>
                    <a:cubicBezTo>
                      <a:pt x="25" y="138"/>
                      <a:pt x="49" y="160"/>
                      <a:pt x="72" y="183"/>
                    </a:cubicBezTo>
                    <a:cubicBezTo>
                      <a:pt x="95" y="160"/>
                      <a:pt x="95" y="160"/>
                      <a:pt x="95" y="160"/>
                    </a:cubicBezTo>
                    <a:cubicBezTo>
                      <a:pt x="80" y="145"/>
                      <a:pt x="64" y="130"/>
                      <a:pt x="48" y="116"/>
                    </a:cubicBezTo>
                    <a:cubicBezTo>
                      <a:pt x="127" y="26"/>
                      <a:pt x="127" y="26"/>
                      <a:pt x="127" y="26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56" name="Freeform 10"/>
              <p:cNvSpPr>
                <a:spLocks/>
              </p:cNvSpPr>
              <p:nvPr userDrawn="1"/>
            </p:nvSpPr>
            <p:spPr bwMode="auto">
              <a:xfrm>
                <a:off x="661" y="339"/>
                <a:ext cx="25" cy="37"/>
              </a:xfrm>
              <a:custGeom>
                <a:avLst/>
                <a:gdLst>
                  <a:gd name="T0" fmla="*/ 96 w 127"/>
                  <a:gd name="T1" fmla="*/ 0 h 183"/>
                  <a:gd name="T2" fmla="*/ 0 w 127"/>
                  <a:gd name="T3" fmla="*/ 118 h 183"/>
                  <a:gd name="T4" fmla="*/ 72 w 127"/>
                  <a:gd name="T5" fmla="*/ 183 h 183"/>
                  <a:gd name="T6" fmla="*/ 95 w 127"/>
                  <a:gd name="T7" fmla="*/ 160 h 183"/>
                  <a:gd name="T8" fmla="*/ 48 w 127"/>
                  <a:gd name="T9" fmla="*/ 116 h 183"/>
                  <a:gd name="T10" fmla="*/ 127 w 127"/>
                  <a:gd name="T11" fmla="*/ 26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7" h="183">
                    <a:moveTo>
                      <a:pt x="96" y="0"/>
                    </a:moveTo>
                    <a:cubicBezTo>
                      <a:pt x="0" y="118"/>
                      <a:pt x="0" y="118"/>
                      <a:pt x="0" y="118"/>
                    </a:cubicBezTo>
                    <a:cubicBezTo>
                      <a:pt x="25" y="138"/>
                      <a:pt x="49" y="160"/>
                      <a:pt x="72" y="183"/>
                    </a:cubicBezTo>
                    <a:cubicBezTo>
                      <a:pt x="95" y="160"/>
                      <a:pt x="95" y="160"/>
                      <a:pt x="95" y="160"/>
                    </a:cubicBezTo>
                    <a:cubicBezTo>
                      <a:pt x="80" y="145"/>
                      <a:pt x="64" y="130"/>
                      <a:pt x="48" y="116"/>
                    </a:cubicBezTo>
                    <a:cubicBezTo>
                      <a:pt x="127" y="26"/>
                      <a:pt x="127" y="26"/>
                      <a:pt x="127" y="26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57" name="Freeform 11"/>
              <p:cNvSpPr>
                <a:spLocks/>
              </p:cNvSpPr>
              <p:nvPr userDrawn="1"/>
            </p:nvSpPr>
            <p:spPr bwMode="auto">
              <a:xfrm>
                <a:off x="714" y="423"/>
                <a:ext cx="31" cy="18"/>
              </a:xfrm>
              <a:custGeom>
                <a:avLst/>
                <a:gdLst>
                  <a:gd name="T0" fmla="*/ 157 w 157"/>
                  <a:gd name="T1" fmla="*/ 38 h 89"/>
                  <a:gd name="T2" fmla="*/ 12 w 157"/>
                  <a:gd name="T3" fmla="*/ 89 h 89"/>
                  <a:gd name="T4" fmla="*/ 0 w 157"/>
                  <a:gd name="T5" fmla="*/ 56 h 89"/>
                  <a:gd name="T6" fmla="*/ 142 w 157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7" h="89">
                    <a:moveTo>
                      <a:pt x="157" y="38"/>
                    </a:moveTo>
                    <a:cubicBezTo>
                      <a:pt x="12" y="89"/>
                      <a:pt x="12" y="89"/>
                      <a:pt x="12" y="89"/>
                    </a:cubicBezTo>
                    <a:cubicBezTo>
                      <a:pt x="9" y="79"/>
                      <a:pt x="4" y="67"/>
                      <a:pt x="0" y="56"/>
                    </a:cubicBezTo>
                    <a:cubicBezTo>
                      <a:pt x="142" y="0"/>
                      <a:pt x="142" y="0"/>
                      <a:pt x="142" y="0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58" name="Freeform 12"/>
              <p:cNvSpPr>
                <a:spLocks/>
              </p:cNvSpPr>
              <p:nvPr userDrawn="1"/>
            </p:nvSpPr>
            <p:spPr bwMode="auto">
              <a:xfrm>
                <a:off x="714" y="423"/>
                <a:ext cx="31" cy="18"/>
              </a:xfrm>
              <a:custGeom>
                <a:avLst/>
                <a:gdLst>
                  <a:gd name="T0" fmla="*/ 157 w 157"/>
                  <a:gd name="T1" fmla="*/ 38 h 89"/>
                  <a:gd name="T2" fmla="*/ 12 w 157"/>
                  <a:gd name="T3" fmla="*/ 89 h 89"/>
                  <a:gd name="T4" fmla="*/ 0 w 157"/>
                  <a:gd name="T5" fmla="*/ 56 h 89"/>
                  <a:gd name="T6" fmla="*/ 142 w 157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7" h="89">
                    <a:moveTo>
                      <a:pt x="157" y="38"/>
                    </a:moveTo>
                    <a:cubicBezTo>
                      <a:pt x="12" y="89"/>
                      <a:pt x="12" y="89"/>
                      <a:pt x="12" y="89"/>
                    </a:cubicBezTo>
                    <a:cubicBezTo>
                      <a:pt x="9" y="79"/>
                      <a:pt x="4" y="67"/>
                      <a:pt x="0" y="56"/>
                    </a:cubicBezTo>
                    <a:cubicBezTo>
                      <a:pt x="142" y="0"/>
                      <a:pt x="142" y="0"/>
                      <a:pt x="142" y="0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59" name="Freeform 13"/>
              <p:cNvSpPr>
                <a:spLocks/>
              </p:cNvSpPr>
              <p:nvPr userDrawn="1"/>
            </p:nvSpPr>
            <p:spPr bwMode="auto">
              <a:xfrm>
                <a:off x="725" y="461"/>
                <a:ext cx="32" cy="31"/>
              </a:xfrm>
              <a:custGeom>
                <a:avLst/>
                <a:gdLst>
                  <a:gd name="T0" fmla="*/ 158 w 161"/>
                  <a:gd name="T1" fmla="*/ 114 h 153"/>
                  <a:gd name="T2" fmla="*/ 41 w 161"/>
                  <a:gd name="T3" fmla="*/ 90 h 153"/>
                  <a:gd name="T4" fmla="*/ 41 w 161"/>
                  <a:gd name="T5" fmla="*/ 90 h 153"/>
                  <a:gd name="T6" fmla="*/ 150 w 161"/>
                  <a:gd name="T7" fmla="*/ 40 h 153"/>
                  <a:gd name="T8" fmla="*/ 143 w 161"/>
                  <a:gd name="T9" fmla="*/ 0 h 153"/>
                  <a:gd name="T10" fmla="*/ 0 w 161"/>
                  <a:gd name="T11" fmla="*/ 75 h 153"/>
                  <a:gd name="T12" fmla="*/ 5 w 161"/>
                  <a:gd name="T13" fmla="*/ 116 h 153"/>
                  <a:gd name="T14" fmla="*/ 161 w 161"/>
                  <a:gd name="T15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1" h="153">
                    <a:moveTo>
                      <a:pt x="158" y="114"/>
                    </a:moveTo>
                    <a:cubicBezTo>
                      <a:pt x="41" y="90"/>
                      <a:pt x="41" y="90"/>
                      <a:pt x="41" y="90"/>
                    </a:cubicBezTo>
                    <a:cubicBezTo>
                      <a:pt x="41" y="90"/>
                      <a:pt x="41" y="90"/>
                      <a:pt x="41" y="90"/>
                    </a:cubicBezTo>
                    <a:cubicBezTo>
                      <a:pt x="150" y="40"/>
                      <a:pt x="150" y="40"/>
                      <a:pt x="150" y="4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2" y="89"/>
                      <a:pt x="4" y="102"/>
                      <a:pt x="5" y="116"/>
                    </a:cubicBezTo>
                    <a:cubicBezTo>
                      <a:pt x="161" y="153"/>
                      <a:pt x="161" y="153"/>
                      <a:pt x="161" y="153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60" name="Freeform 14"/>
              <p:cNvSpPr>
                <a:spLocks/>
              </p:cNvSpPr>
              <p:nvPr userDrawn="1"/>
            </p:nvSpPr>
            <p:spPr bwMode="auto">
              <a:xfrm>
                <a:off x="725" y="461"/>
                <a:ext cx="32" cy="31"/>
              </a:xfrm>
              <a:custGeom>
                <a:avLst/>
                <a:gdLst>
                  <a:gd name="T0" fmla="*/ 158 w 161"/>
                  <a:gd name="T1" fmla="*/ 114 h 153"/>
                  <a:gd name="T2" fmla="*/ 41 w 161"/>
                  <a:gd name="T3" fmla="*/ 90 h 153"/>
                  <a:gd name="T4" fmla="*/ 41 w 161"/>
                  <a:gd name="T5" fmla="*/ 90 h 153"/>
                  <a:gd name="T6" fmla="*/ 150 w 161"/>
                  <a:gd name="T7" fmla="*/ 40 h 153"/>
                  <a:gd name="T8" fmla="*/ 143 w 161"/>
                  <a:gd name="T9" fmla="*/ 0 h 153"/>
                  <a:gd name="T10" fmla="*/ 0 w 161"/>
                  <a:gd name="T11" fmla="*/ 75 h 153"/>
                  <a:gd name="T12" fmla="*/ 5 w 161"/>
                  <a:gd name="T13" fmla="*/ 116 h 153"/>
                  <a:gd name="T14" fmla="*/ 161 w 161"/>
                  <a:gd name="T15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1" h="153">
                    <a:moveTo>
                      <a:pt x="158" y="114"/>
                    </a:moveTo>
                    <a:cubicBezTo>
                      <a:pt x="41" y="90"/>
                      <a:pt x="41" y="90"/>
                      <a:pt x="41" y="90"/>
                    </a:cubicBezTo>
                    <a:cubicBezTo>
                      <a:pt x="41" y="90"/>
                      <a:pt x="41" y="90"/>
                      <a:pt x="41" y="90"/>
                    </a:cubicBezTo>
                    <a:cubicBezTo>
                      <a:pt x="150" y="40"/>
                      <a:pt x="150" y="40"/>
                      <a:pt x="150" y="4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2" y="89"/>
                      <a:pt x="4" y="102"/>
                      <a:pt x="5" y="116"/>
                    </a:cubicBezTo>
                    <a:cubicBezTo>
                      <a:pt x="161" y="153"/>
                      <a:pt x="161" y="153"/>
                      <a:pt x="161" y="153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61" name="Freeform 15"/>
              <p:cNvSpPr>
                <a:spLocks/>
              </p:cNvSpPr>
              <p:nvPr userDrawn="1"/>
            </p:nvSpPr>
            <p:spPr bwMode="auto">
              <a:xfrm>
                <a:off x="723" y="512"/>
                <a:ext cx="33" cy="25"/>
              </a:xfrm>
              <a:custGeom>
                <a:avLst/>
                <a:gdLst>
                  <a:gd name="T0" fmla="*/ 46 w 162"/>
                  <a:gd name="T1" fmla="*/ 13 h 122"/>
                  <a:gd name="T2" fmla="*/ 35 w 162"/>
                  <a:gd name="T3" fmla="*/ 46 h 122"/>
                  <a:gd name="T4" fmla="*/ 48 w 162"/>
                  <a:gd name="T5" fmla="*/ 72 h 122"/>
                  <a:gd name="T6" fmla="*/ 72 w 162"/>
                  <a:gd name="T7" fmla="*/ 40 h 122"/>
                  <a:gd name="T8" fmla="*/ 119 w 162"/>
                  <a:gd name="T9" fmla="*/ 11 h 122"/>
                  <a:gd name="T10" fmla="*/ 158 w 162"/>
                  <a:gd name="T11" fmla="*/ 76 h 122"/>
                  <a:gd name="T12" fmla="*/ 143 w 162"/>
                  <a:gd name="T13" fmla="*/ 122 h 122"/>
                  <a:gd name="T14" fmla="*/ 117 w 162"/>
                  <a:gd name="T15" fmla="*/ 108 h 122"/>
                  <a:gd name="T16" fmla="*/ 127 w 162"/>
                  <a:gd name="T17" fmla="*/ 77 h 122"/>
                  <a:gd name="T18" fmla="*/ 114 w 162"/>
                  <a:gd name="T19" fmla="*/ 50 h 122"/>
                  <a:gd name="T20" fmla="*/ 97 w 162"/>
                  <a:gd name="T21" fmla="*/ 70 h 122"/>
                  <a:gd name="T22" fmla="*/ 47 w 162"/>
                  <a:gd name="T23" fmla="*/ 112 h 122"/>
                  <a:gd name="T24" fmla="*/ 4 w 162"/>
                  <a:gd name="T25" fmla="*/ 44 h 122"/>
                  <a:gd name="T26" fmla="*/ 18 w 162"/>
                  <a:gd name="T27" fmla="*/ 0 h 122"/>
                  <a:gd name="T28" fmla="*/ 46 w 162"/>
                  <a:gd name="T29" fmla="*/ 1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2" h="122">
                    <a:moveTo>
                      <a:pt x="46" y="13"/>
                    </a:moveTo>
                    <a:cubicBezTo>
                      <a:pt x="42" y="21"/>
                      <a:pt x="36" y="36"/>
                      <a:pt x="35" y="46"/>
                    </a:cubicBezTo>
                    <a:cubicBezTo>
                      <a:pt x="34" y="58"/>
                      <a:pt x="34" y="71"/>
                      <a:pt x="48" y="72"/>
                    </a:cubicBezTo>
                    <a:cubicBezTo>
                      <a:pt x="62" y="74"/>
                      <a:pt x="65" y="57"/>
                      <a:pt x="72" y="40"/>
                    </a:cubicBezTo>
                    <a:cubicBezTo>
                      <a:pt x="80" y="24"/>
                      <a:pt x="91" y="7"/>
                      <a:pt x="119" y="11"/>
                    </a:cubicBezTo>
                    <a:cubicBezTo>
                      <a:pt x="151" y="15"/>
                      <a:pt x="162" y="48"/>
                      <a:pt x="158" y="76"/>
                    </a:cubicBezTo>
                    <a:cubicBezTo>
                      <a:pt x="156" y="93"/>
                      <a:pt x="151" y="107"/>
                      <a:pt x="143" y="122"/>
                    </a:cubicBezTo>
                    <a:cubicBezTo>
                      <a:pt x="117" y="108"/>
                      <a:pt x="117" y="108"/>
                      <a:pt x="117" y="108"/>
                    </a:cubicBezTo>
                    <a:cubicBezTo>
                      <a:pt x="122" y="98"/>
                      <a:pt x="126" y="85"/>
                      <a:pt x="127" y="77"/>
                    </a:cubicBezTo>
                    <a:cubicBezTo>
                      <a:pt x="129" y="59"/>
                      <a:pt x="123" y="51"/>
                      <a:pt x="114" y="50"/>
                    </a:cubicBezTo>
                    <a:cubicBezTo>
                      <a:pt x="108" y="50"/>
                      <a:pt x="103" y="53"/>
                      <a:pt x="97" y="70"/>
                    </a:cubicBezTo>
                    <a:cubicBezTo>
                      <a:pt x="84" y="106"/>
                      <a:pt x="68" y="115"/>
                      <a:pt x="47" y="112"/>
                    </a:cubicBezTo>
                    <a:cubicBezTo>
                      <a:pt x="11" y="108"/>
                      <a:pt x="0" y="77"/>
                      <a:pt x="4" y="44"/>
                    </a:cubicBezTo>
                    <a:cubicBezTo>
                      <a:pt x="6" y="29"/>
                      <a:pt x="11" y="14"/>
                      <a:pt x="18" y="0"/>
                    </a:cubicBezTo>
                    <a:lnTo>
                      <a:pt x="46" y="13"/>
                    </a:ln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62" name="Freeform 16"/>
              <p:cNvSpPr>
                <a:spLocks/>
              </p:cNvSpPr>
              <p:nvPr userDrawn="1"/>
            </p:nvSpPr>
            <p:spPr bwMode="auto">
              <a:xfrm>
                <a:off x="714" y="561"/>
                <a:ext cx="33" cy="25"/>
              </a:xfrm>
              <a:custGeom>
                <a:avLst/>
                <a:gdLst>
                  <a:gd name="T0" fmla="*/ 127 w 169"/>
                  <a:gd name="T1" fmla="*/ 127 h 127"/>
                  <a:gd name="T2" fmla="*/ 91 w 169"/>
                  <a:gd name="T3" fmla="*/ 111 h 127"/>
                  <a:gd name="T4" fmla="*/ 106 w 169"/>
                  <a:gd name="T5" fmla="*/ 76 h 127"/>
                  <a:gd name="T6" fmla="*/ 0 w 169"/>
                  <a:gd name="T7" fmla="*/ 33 h 127"/>
                  <a:gd name="T8" fmla="*/ 12 w 169"/>
                  <a:gd name="T9" fmla="*/ 0 h 127"/>
                  <a:gd name="T10" fmla="*/ 120 w 169"/>
                  <a:gd name="T11" fmla="*/ 39 h 127"/>
                  <a:gd name="T12" fmla="*/ 132 w 169"/>
                  <a:gd name="T13" fmla="*/ 3 h 127"/>
                  <a:gd name="T14" fmla="*/ 169 w 169"/>
                  <a:gd name="T15" fmla="*/ 1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9" h="127">
                    <a:moveTo>
                      <a:pt x="127" y="127"/>
                    </a:moveTo>
                    <a:cubicBezTo>
                      <a:pt x="91" y="111"/>
                      <a:pt x="91" y="111"/>
                      <a:pt x="91" y="111"/>
                    </a:cubicBezTo>
                    <a:cubicBezTo>
                      <a:pt x="97" y="100"/>
                      <a:pt x="101" y="88"/>
                      <a:pt x="106" y="76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4" y="22"/>
                      <a:pt x="9" y="11"/>
                      <a:pt x="12" y="0"/>
                    </a:cubicBezTo>
                    <a:cubicBezTo>
                      <a:pt x="120" y="39"/>
                      <a:pt x="120" y="39"/>
                      <a:pt x="120" y="39"/>
                    </a:cubicBezTo>
                    <a:cubicBezTo>
                      <a:pt x="124" y="27"/>
                      <a:pt x="129" y="15"/>
                      <a:pt x="132" y="3"/>
                    </a:cubicBezTo>
                    <a:cubicBezTo>
                      <a:pt x="169" y="15"/>
                      <a:pt x="169" y="15"/>
                      <a:pt x="169" y="15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63" name="Freeform 17"/>
              <p:cNvSpPr>
                <a:spLocks/>
              </p:cNvSpPr>
              <p:nvPr userDrawn="1"/>
            </p:nvSpPr>
            <p:spPr bwMode="auto">
              <a:xfrm>
                <a:off x="714" y="561"/>
                <a:ext cx="33" cy="25"/>
              </a:xfrm>
              <a:custGeom>
                <a:avLst/>
                <a:gdLst>
                  <a:gd name="T0" fmla="*/ 127 w 169"/>
                  <a:gd name="T1" fmla="*/ 127 h 127"/>
                  <a:gd name="T2" fmla="*/ 91 w 169"/>
                  <a:gd name="T3" fmla="*/ 111 h 127"/>
                  <a:gd name="T4" fmla="*/ 106 w 169"/>
                  <a:gd name="T5" fmla="*/ 76 h 127"/>
                  <a:gd name="T6" fmla="*/ 0 w 169"/>
                  <a:gd name="T7" fmla="*/ 33 h 127"/>
                  <a:gd name="T8" fmla="*/ 12 w 169"/>
                  <a:gd name="T9" fmla="*/ 0 h 127"/>
                  <a:gd name="T10" fmla="*/ 120 w 169"/>
                  <a:gd name="T11" fmla="*/ 39 h 127"/>
                  <a:gd name="T12" fmla="*/ 132 w 169"/>
                  <a:gd name="T13" fmla="*/ 3 h 127"/>
                  <a:gd name="T14" fmla="*/ 169 w 169"/>
                  <a:gd name="T15" fmla="*/ 1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9" h="127">
                    <a:moveTo>
                      <a:pt x="127" y="127"/>
                    </a:moveTo>
                    <a:cubicBezTo>
                      <a:pt x="91" y="111"/>
                      <a:pt x="91" y="111"/>
                      <a:pt x="91" y="111"/>
                    </a:cubicBezTo>
                    <a:cubicBezTo>
                      <a:pt x="97" y="100"/>
                      <a:pt x="101" y="88"/>
                      <a:pt x="106" y="76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4" y="22"/>
                      <a:pt x="9" y="11"/>
                      <a:pt x="12" y="0"/>
                    </a:cubicBezTo>
                    <a:cubicBezTo>
                      <a:pt x="120" y="39"/>
                      <a:pt x="120" y="39"/>
                      <a:pt x="120" y="39"/>
                    </a:cubicBezTo>
                    <a:cubicBezTo>
                      <a:pt x="124" y="27"/>
                      <a:pt x="129" y="15"/>
                      <a:pt x="132" y="3"/>
                    </a:cubicBezTo>
                    <a:cubicBezTo>
                      <a:pt x="169" y="15"/>
                      <a:pt x="169" y="15"/>
                      <a:pt x="169" y="15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64" name="Freeform 18"/>
              <p:cNvSpPr>
                <a:spLocks/>
              </p:cNvSpPr>
              <p:nvPr userDrawn="1"/>
            </p:nvSpPr>
            <p:spPr bwMode="auto">
              <a:xfrm>
                <a:off x="693" y="599"/>
                <a:ext cx="29" cy="24"/>
              </a:xfrm>
              <a:custGeom>
                <a:avLst/>
                <a:gdLst>
                  <a:gd name="T0" fmla="*/ 124 w 147"/>
                  <a:gd name="T1" fmla="*/ 119 h 119"/>
                  <a:gd name="T2" fmla="*/ 0 w 147"/>
                  <a:gd name="T3" fmla="*/ 30 h 119"/>
                  <a:gd name="T4" fmla="*/ 20 w 147"/>
                  <a:gd name="T5" fmla="*/ 0 h 119"/>
                  <a:gd name="T6" fmla="*/ 147 w 147"/>
                  <a:gd name="T7" fmla="*/ 8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119">
                    <a:moveTo>
                      <a:pt x="124" y="119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6" y="20"/>
                      <a:pt x="13" y="10"/>
                      <a:pt x="20" y="0"/>
                    </a:cubicBezTo>
                    <a:cubicBezTo>
                      <a:pt x="147" y="85"/>
                      <a:pt x="147" y="85"/>
                      <a:pt x="147" y="85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65" name="Freeform 19"/>
              <p:cNvSpPr>
                <a:spLocks/>
              </p:cNvSpPr>
              <p:nvPr userDrawn="1"/>
            </p:nvSpPr>
            <p:spPr bwMode="auto">
              <a:xfrm>
                <a:off x="693" y="599"/>
                <a:ext cx="29" cy="24"/>
              </a:xfrm>
              <a:custGeom>
                <a:avLst/>
                <a:gdLst>
                  <a:gd name="T0" fmla="*/ 124 w 147"/>
                  <a:gd name="T1" fmla="*/ 119 h 119"/>
                  <a:gd name="T2" fmla="*/ 0 w 147"/>
                  <a:gd name="T3" fmla="*/ 30 h 119"/>
                  <a:gd name="T4" fmla="*/ 20 w 147"/>
                  <a:gd name="T5" fmla="*/ 0 h 119"/>
                  <a:gd name="T6" fmla="*/ 147 w 147"/>
                  <a:gd name="T7" fmla="*/ 8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119">
                    <a:moveTo>
                      <a:pt x="124" y="119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6" y="20"/>
                      <a:pt x="13" y="10"/>
                      <a:pt x="20" y="0"/>
                    </a:cubicBezTo>
                    <a:cubicBezTo>
                      <a:pt x="147" y="85"/>
                      <a:pt x="147" y="85"/>
                      <a:pt x="147" y="85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66" name="Freeform 20"/>
              <p:cNvSpPr>
                <a:spLocks/>
              </p:cNvSpPr>
              <p:nvPr userDrawn="1"/>
            </p:nvSpPr>
            <p:spPr bwMode="auto">
              <a:xfrm>
                <a:off x="664" y="632"/>
                <a:ext cx="31" cy="32"/>
              </a:xfrm>
              <a:custGeom>
                <a:avLst/>
                <a:gdLst>
                  <a:gd name="T0" fmla="*/ 68 w 157"/>
                  <a:gd name="T1" fmla="*/ 165 h 165"/>
                  <a:gd name="T2" fmla="*/ 44 w 157"/>
                  <a:gd name="T3" fmla="*/ 135 h 165"/>
                  <a:gd name="T4" fmla="*/ 74 w 157"/>
                  <a:gd name="T5" fmla="*/ 110 h 165"/>
                  <a:gd name="T6" fmla="*/ 0 w 157"/>
                  <a:gd name="T7" fmla="*/ 23 h 165"/>
                  <a:gd name="T8" fmla="*/ 26 w 157"/>
                  <a:gd name="T9" fmla="*/ 0 h 165"/>
                  <a:gd name="T10" fmla="*/ 103 w 157"/>
                  <a:gd name="T11" fmla="*/ 84 h 165"/>
                  <a:gd name="T12" fmla="*/ 130 w 157"/>
                  <a:gd name="T13" fmla="*/ 58 h 165"/>
                  <a:gd name="T14" fmla="*/ 157 w 157"/>
                  <a:gd name="T15" fmla="*/ 8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7" h="165">
                    <a:moveTo>
                      <a:pt x="68" y="165"/>
                    </a:moveTo>
                    <a:cubicBezTo>
                      <a:pt x="44" y="135"/>
                      <a:pt x="44" y="135"/>
                      <a:pt x="44" y="135"/>
                    </a:cubicBezTo>
                    <a:cubicBezTo>
                      <a:pt x="54" y="127"/>
                      <a:pt x="64" y="119"/>
                      <a:pt x="74" y="11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8" y="16"/>
                      <a:pt x="18" y="7"/>
                      <a:pt x="26" y="0"/>
                    </a:cubicBezTo>
                    <a:cubicBezTo>
                      <a:pt x="103" y="84"/>
                      <a:pt x="103" y="84"/>
                      <a:pt x="103" y="84"/>
                    </a:cubicBezTo>
                    <a:cubicBezTo>
                      <a:pt x="113" y="76"/>
                      <a:pt x="122" y="67"/>
                      <a:pt x="130" y="58"/>
                    </a:cubicBezTo>
                    <a:cubicBezTo>
                      <a:pt x="157" y="86"/>
                      <a:pt x="157" y="86"/>
                      <a:pt x="157" y="86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67" name="Freeform 21"/>
              <p:cNvSpPr>
                <a:spLocks/>
              </p:cNvSpPr>
              <p:nvPr userDrawn="1"/>
            </p:nvSpPr>
            <p:spPr bwMode="auto">
              <a:xfrm>
                <a:off x="664" y="632"/>
                <a:ext cx="31" cy="32"/>
              </a:xfrm>
              <a:custGeom>
                <a:avLst/>
                <a:gdLst>
                  <a:gd name="T0" fmla="*/ 68 w 157"/>
                  <a:gd name="T1" fmla="*/ 165 h 165"/>
                  <a:gd name="T2" fmla="*/ 44 w 157"/>
                  <a:gd name="T3" fmla="*/ 135 h 165"/>
                  <a:gd name="T4" fmla="*/ 74 w 157"/>
                  <a:gd name="T5" fmla="*/ 110 h 165"/>
                  <a:gd name="T6" fmla="*/ 0 w 157"/>
                  <a:gd name="T7" fmla="*/ 23 h 165"/>
                  <a:gd name="T8" fmla="*/ 26 w 157"/>
                  <a:gd name="T9" fmla="*/ 0 h 165"/>
                  <a:gd name="T10" fmla="*/ 103 w 157"/>
                  <a:gd name="T11" fmla="*/ 84 h 165"/>
                  <a:gd name="T12" fmla="*/ 130 w 157"/>
                  <a:gd name="T13" fmla="*/ 58 h 165"/>
                  <a:gd name="T14" fmla="*/ 157 w 157"/>
                  <a:gd name="T15" fmla="*/ 8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7" h="165">
                    <a:moveTo>
                      <a:pt x="68" y="165"/>
                    </a:moveTo>
                    <a:cubicBezTo>
                      <a:pt x="44" y="135"/>
                      <a:pt x="44" y="135"/>
                      <a:pt x="44" y="135"/>
                    </a:cubicBezTo>
                    <a:cubicBezTo>
                      <a:pt x="54" y="127"/>
                      <a:pt x="64" y="119"/>
                      <a:pt x="74" y="11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8" y="16"/>
                      <a:pt x="18" y="7"/>
                      <a:pt x="26" y="0"/>
                    </a:cubicBezTo>
                    <a:cubicBezTo>
                      <a:pt x="103" y="84"/>
                      <a:pt x="103" y="84"/>
                      <a:pt x="103" y="84"/>
                    </a:cubicBezTo>
                    <a:cubicBezTo>
                      <a:pt x="113" y="76"/>
                      <a:pt x="122" y="67"/>
                      <a:pt x="130" y="58"/>
                    </a:cubicBezTo>
                    <a:cubicBezTo>
                      <a:pt x="157" y="86"/>
                      <a:pt x="157" y="86"/>
                      <a:pt x="157" y="86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68" name="Freeform 22"/>
              <p:cNvSpPr>
                <a:spLocks/>
              </p:cNvSpPr>
              <p:nvPr userDrawn="1"/>
            </p:nvSpPr>
            <p:spPr bwMode="auto">
              <a:xfrm>
                <a:off x="628" y="657"/>
                <a:ext cx="21" cy="30"/>
              </a:xfrm>
              <a:custGeom>
                <a:avLst/>
                <a:gdLst>
                  <a:gd name="T0" fmla="*/ 68 w 105"/>
                  <a:gd name="T1" fmla="*/ 153 h 153"/>
                  <a:gd name="T2" fmla="*/ 0 w 105"/>
                  <a:gd name="T3" fmla="*/ 16 h 153"/>
                  <a:gd name="T4" fmla="*/ 31 w 105"/>
                  <a:gd name="T5" fmla="*/ 0 h 153"/>
                  <a:gd name="T6" fmla="*/ 105 w 105"/>
                  <a:gd name="T7" fmla="*/ 134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153">
                    <a:moveTo>
                      <a:pt x="68" y="153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10" y="11"/>
                      <a:pt x="21" y="5"/>
                      <a:pt x="31" y="0"/>
                    </a:cubicBezTo>
                    <a:cubicBezTo>
                      <a:pt x="105" y="134"/>
                      <a:pt x="105" y="134"/>
                      <a:pt x="105" y="134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69" name="Freeform 23"/>
              <p:cNvSpPr>
                <a:spLocks/>
              </p:cNvSpPr>
              <p:nvPr userDrawn="1"/>
            </p:nvSpPr>
            <p:spPr bwMode="auto">
              <a:xfrm>
                <a:off x="628" y="657"/>
                <a:ext cx="21" cy="30"/>
              </a:xfrm>
              <a:custGeom>
                <a:avLst/>
                <a:gdLst>
                  <a:gd name="T0" fmla="*/ 68 w 105"/>
                  <a:gd name="T1" fmla="*/ 153 h 153"/>
                  <a:gd name="T2" fmla="*/ 0 w 105"/>
                  <a:gd name="T3" fmla="*/ 16 h 153"/>
                  <a:gd name="T4" fmla="*/ 31 w 105"/>
                  <a:gd name="T5" fmla="*/ 0 h 153"/>
                  <a:gd name="T6" fmla="*/ 105 w 105"/>
                  <a:gd name="T7" fmla="*/ 134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153">
                    <a:moveTo>
                      <a:pt x="68" y="153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10" y="11"/>
                      <a:pt x="21" y="5"/>
                      <a:pt x="31" y="0"/>
                    </a:cubicBezTo>
                    <a:cubicBezTo>
                      <a:pt x="105" y="134"/>
                      <a:pt x="105" y="134"/>
                      <a:pt x="105" y="134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70" name="Freeform 24"/>
              <p:cNvSpPr>
                <a:spLocks/>
              </p:cNvSpPr>
              <p:nvPr userDrawn="1"/>
            </p:nvSpPr>
            <p:spPr bwMode="auto">
              <a:xfrm>
                <a:off x="579" y="671"/>
                <a:ext cx="35" cy="35"/>
              </a:xfrm>
              <a:custGeom>
                <a:avLst/>
                <a:gdLst>
                  <a:gd name="T0" fmla="*/ 26 w 178"/>
                  <a:gd name="T1" fmla="*/ 176 h 176"/>
                  <a:gd name="T2" fmla="*/ 0 w 178"/>
                  <a:gd name="T3" fmla="*/ 26 h 176"/>
                  <a:gd name="T4" fmla="*/ 89 w 178"/>
                  <a:gd name="T5" fmla="*/ 6 h 176"/>
                  <a:gd name="T6" fmla="*/ 100 w 178"/>
                  <a:gd name="T7" fmla="*/ 45 h 176"/>
                  <a:gd name="T8" fmla="*/ 147 w 178"/>
                  <a:gd name="T9" fmla="*/ 30 h 176"/>
                  <a:gd name="T10" fmla="*/ 155 w 178"/>
                  <a:gd name="T11" fmla="*/ 0 h 176"/>
                  <a:gd name="T12" fmla="*/ 178 w 178"/>
                  <a:gd name="T13" fmla="*/ 52 h 176"/>
                  <a:gd name="T14" fmla="*/ 148 w 178"/>
                  <a:gd name="T15" fmla="*/ 148 h 176"/>
                  <a:gd name="T16" fmla="*/ 26 w 178"/>
                  <a:gd name="T17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8" h="176">
                    <a:moveTo>
                      <a:pt x="26" y="176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0" y="21"/>
                      <a:pt x="59" y="14"/>
                      <a:pt x="89" y="6"/>
                    </a:cubicBezTo>
                    <a:cubicBezTo>
                      <a:pt x="100" y="45"/>
                      <a:pt x="100" y="45"/>
                      <a:pt x="100" y="45"/>
                    </a:cubicBezTo>
                    <a:cubicBezTo>
                      <a:pt x="116" y="40"/>
                      <a:pt x="132" y="35"/>
                      <a:pt x="147" y="30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178" y="52"/>
                      <a:pt x="178" y="52"/>
                      <a:pt x="178" y="52"/>
                    </a:cubicBezTo>
                    <a:cubicBezTo>
                      <a:pt x="148" y="148"/>
                      <a:pt x="148" y="148"/>
                      <a:pt x="148" y="148"/>
                    </a:cubicBezTo>
                    <a:lnTo>
                      <a:pt x="26" y="176"/>
                    </a:ln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71" name="Freeform 25"/>
              <p:cNvSpPr>
                <a:spLocks/>
              </p:cNvSpPr>
              <p:nvPr userDrawn="1"/>
            </p:nvSpPr>
            <p:spPr bwMode="auto">
              <a:xfrm>
                <a:off x="496" y="672"/>
                <a:ext cx="14" cy="32"/>
              </a:xfrm>
              <a:custGeom>
                <a:avLst/>
                <a:gdLst>
                  <a:gd name="T0" fmla="*/ 0 w 74"/>
                  <a:gd name="T1" fmla="*/ 148 h 158"/>
                  <a:gd name="T2" fmla="*/ 40 w 74"/>
                  <a:gd name="T3" fmla="*/ 0 h 158"/>
                  <a:gd name="T4" fmla="*/ 74 w 74"/>
                  <a:gd name="T5" fmla="*/ 8 h 158"/>
                  <a:gd name="T6" fmla="*/ 40 w 74"/>
                  <a:gd name="T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158">
                    <a:moveTo>
                      <a:pt x="0" y="148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51" y="3"/>
                      <a:pt x="63" y="6"/>
                      <a:pt x="74" y="8"/>
                    </a:cubicBezTo>
                    <a:cubicBezTo>
                      <a:pt x="40" y="158"/>
                      <a:pt x="40" y="158"/>
                      <a:pt x="40" y="158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72" name="Freeform 26"/>
              <p:cNvSpPr>
                <a:spLocks/>
              </p:cNvSpPr>
              <p:nvPr userDrawn="1"/>
            </p:nvSpPr>
            <p:spPr bwMode="auto">
              <a:xfrm>
                <a:off x="496" y="672"/>
                <a:ext cx="14" cy="32"/>
              </a:xfrm>
              <a:custGeom>
                <a:avLst/>
                <a:gdLst>
                  <a:gd name="T0" fmla="*/ 0 w 74"/>
                  <a:gd name="T1" fmla="*/ 148 h 158"/>
                  <a:gd name="T2" fmla="*/ 40 w 74"/>
                  <a:gd name="T3" fmla="*/ 0 h 158"/>
                  <a:gd name="T4" fmla="*/ 74 w 74"/>
                  <a:gd name="T5" fmla="*/ 8 h 158"/>
                  <a:gd name="T6" fmla="*/ 40 w 74"/>
                  <a:gd name="T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158">
                    <a:moveTo>
                      <a:pt x="0" y="148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51" y="3"/>
                      <a:pt x="63" y="6"/>
                      <a:pt x="74" y="8"/>
                    </a:cubicBezTo>
                    <a:cubicBezTo>
                      <a:pt x="40" y="158"/>
                      <a:pt x="40" y="158"/>
                      <a:pt x="40" y="158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73" name="Freeform 27"/>
              <p:cNvSpPr>
                <a:spLocks/>
              </p:cNvSpPr>
              <p:nvPr userDrawn="1"/>
            </p:nvSpPr>
            <p:spPr bwMode="auto">
              <a:xfrm>
                <a:off x="453" y="653"/>
                <a:ext cx="21" cy="36"/>
              </a:xfrm>
              <a:custGeom>
                <a:avLst/>
                <a:gdLst>
                  <a:gd name="T0" fmla="*/ 38 w 103"/>
                  <a:gd name="T1" fmla="*/ 185 h 185"/>
                  <a:gd name="T2" fmla="*/ 103 w 103"/>
                  <a:gd name="T3" fmla="*/ 46 h 185"/>
                  <a:gd name="T4" fmla="*/ 17 w 103"/>
                  <a:gd name="T5" fmla="*/ 0 h 185"/>
                  <a:gd name="T6" fmla="*/ 0 w 103"/>
                  <a:gd name="T7" fmla="*/ 29 h 185"/>
                  <a:gd name="T8" fmla="*/ 56 w 103"/>
                  <a:gd name="T9" fmla="*/ 60 h 185"/>
                  <a:gd name="T10" fmla="*/ 1 w 103"/>
                  <a:gd name="T11" fmla="*/ 167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3" h="185">
                    <a:moveTo>
                      <a:pt x="38" y="185"/>
                    </a:moveTo>
                    <a:cubicBezTo>
                      <a:pt x="103" y="46"/>
                      <a:pt x="103" y="46"/>
                      <a:pt x="103" y="46"/>
                    </a:cubicBezTo>
                    <a:cubicBezTo>
                      <a:pt x="74" y="33"/>
                      <a:pt x="45" y="17"/>
                      <a:pt x="17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9" y="40"/>
                      <a:pt x="37" y="50"/>
                      <a:pt x="56" y="60"/>
                    </a:cubicBezTo>
                    <a:cubicBezTo>
                      <a:pt x="1" y="167"/>
                      <a:pt x="1" y="167"/>
                      <a:pt x="1" y="167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74" name="Freeform 28"/>
              <p:cNvSpPr>
                <a:spLocks/>
              </p:cNvSpPr>
              <p:nvPr userDrawn="1"/>
            </p:nvSpPr>
            <p:spPr bwMode="auto">
              <a:xfrm>
                <a:off x="453" y="653"/>
                <a:ext cx="21" cy="36"/>
              </a:xfrm>
              <a:custGeom>
                <a:avLst/>
                <a:gdLst>
                  <a:gd name="T0" fmla="*/ 38 w 103"/>
                  <a:gd name="T1" fmla="*/ 185 h 185"/>
                  <a:gd name="T2" fmla="*/ 103 w 103"/>
                  <a:gd name="T3" fmla="*/ 46 h 185"/>
                  <a:gd name="T4" fmla="*/ 17 w 103"/>
                  <a:gd name="T5" fmla="*/ 0 h 185"/>
                  <a:gd name="T6" fmla="*/ 0 w 103"/>
                  <a:gd name="T7" fmla="*/ 29 h 185"/>
                  <a:gd name="T8" fmla="*/ 56 w 103"/>
                  <a:gd name="T9" fmla="*/ 60 h 185"/>
                  <a:gd name="T10" fmla="*/ 1 w 103"/>
                  <a:gd name="T11" fmla="*/ 167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3" h="185">
                    <a:moveTo>
                      <a:pt x="38" y="185"/>
                    </a:moveTo>
                    <a:cubicBezTo>
                      <a:pt x="103" y="46"/>
                      <a:pt x="103" y="46"/>
                      <a:pt x="103" y="46"/>
                    </a:cubicBezTo>
                    <a:cubicBezTo>
                      <a:pt x="74" y="33"/>
                      <a:pt x="45" y="17"/>
                      <a:pt x="17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9" y="40"/>
                      <a:pt x="37" y="50"/>
                      <a:pt x="56" y="60"/>
                    </a:cubicBezTo>
                    <a:cubicBezTo>
                      <a:pt x="1" y="167"/>
                      <a:pt x="1" y="167"/>
                      <a:pt x="1" y="167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75" name="Freeform 29"/>
              <p:cNvSpPr>
                <a:spLocks/>
              </p:cNvSpPr>
              <p:nvPr userDrawn="1"/>
            </p:nvSpPr>
            <p:spPr bwMode="auto">
              <a:xfrm>
                <a:off x="412" y="626"/>
                <a:ext cx="26" cy="37"/>
              </a:xfrm>
              <a:custGeom>
                <a:avLst/>
                <a:gdLst>
                  <a:gd name="T0" fmla="*/ 31 w 128"/>
                  <a:gd name="T1" fmla="*/ 183 h 183"/>
                  <a:gd name="T2" fmla="*/ 128 w 128"/>
                  <a:gd name="T3" fmla="*/ 65 h 183"/>
                  <a:gd name="T4" fmla="*/ 55 w 128"/>
                  <a:gd name="T5" fmla="*/ 0 h 183"/>
                  <a:gd name="T6" fmla="*/ 32 w 128"/>
                  <a:gd name="T7" fmla="*/ 23 h 183"/>
                  <a:gd name="T8" fmla="*/ 79 w 128"/>
                  <a:gd name="T9" fmla="*/ 67 h 183"/>
                  <a:gd name="T10" fmla="*/ 0 w 128"/>
                  <a:gd name="T11" fmla="*/ 15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8" h="183">
                    <a:moveTo>
                      <a:pt x="31" y="183"/>
                    </a:moveTo>
                    <a:cubicBezTo>
                      <a:pt x="128" y="65"/>
                      <a:pt x="128" y="65"/>
                      <a:pt x="128" y="65"/>
                    </a:cubicBezTo>
                    <a:cubicBezTo>
                      <a:pt x="102" y="45"/>
                      <a:pt x="78" y="23"/>
                      <a:pt x="55" y="0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47" y="38"/>
                      <a:pt x="63" y="53"/>
                      <a:pt x="79" y="67"/>
                    </a:cubicBezTo>
                    <a:cubicBezTo>
                      <a:pt x="0" y="157"/>
                      <a:pt x="0" y="157"/>
                      <a:pt x="0" y="157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76" name="Freeform 30"/>
              <p:cNvSpPr>
                <a:spLocks/>
              </p:cNvSpPr>
              <p:nvPr userDrawn="1"/>
            </p:nvSpPr>
            <p:spPr bwMode="auto">
              <a:xfrm>
                <a:off x="412" y="626"/>
                <a:ext cx="26" cy="37"/>
              </a:xfrm>
              <a:custGeom>
                <a:avLst/>
                <a:gdLst>
                  <a:gd name="T0" fmla="*/ 31 w 128"/>
                  <a:gd name="T1" fmla="*/ 183 h 183"/>
                  <a:gd name="T2" fmla="*/ 128 w 128"/>
                  <a:gd name="T3" fmla="*/ 65 h 183"/>
                  <a:gd name="T4" fmla="*/ 55 w 128"/>
                  <a:gd name="T5" fmla="*/ 0 h 183"/>
                  <a:gd name="T6" fmla="*/ 32 w 128"/>
                  <a:gd name="T7" fmla="*/ 23 h 183"/>
                  <a:gd name="T8" fmla="*/ 79 w 128"/>
                  <a:gd name="T9" fmla="*/ 67 h 183"/>
                  <a:gd name="T10" fmla="*/ 0 w 128"/>
                  <a:gd name="T11" fmla="*/ 15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8" h="183">
                    <a:moveTo>
                      <a:pt x="31" y="183"/>
                    </a:moveTo>
                    <a:cubicBezTo>
                      <a:pt x="128" y="65"/>
                      <a:pt x="128" y="65"/>
                      <a:pt x="128" y="65"/>
                    </a:cubicBezTo>
                    <a:cubicBezTo>
                      <a:pt x="102" y="45"/>
                      <a:pt x="78" y="23"/>
                      <a:pt x="55" y="0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47" y="38"/>
                      <a:pt x="63" y="53"/>
                      <a:pt x="79" y="67"/>
                    </a:cubicBezTo>
                    <a:cubicBezTo>
                      <a:pt x="0" y="157"/>
                      <a:pt x="0" y="157"/>
                      <a:pt x="0" y="157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77" name="Freeform 31"/>
              <p:cNvSpPr>
                <a:spLocks/>
              </p:cNvSpPr>
              <p:nvPr userDrawn="1"/>
            </p:nvSpPr>
            <p:spPr bwMode="auto">
              <a:xfrm>
                <a:off x="370" y="598"/>
                <a:ext cx="35" cy="33"/>
              </a:xfrm>
              <a:custGeom>
                <a:avLst/>
                <a:gdLst>
                  <a:gd name="T0" fmla="*/ 0 w 179"/>
                  <a:gd name="T1" fmla="*/ 40 h 166"/>
                  <a:gd name="T2" fmla="*/ 155 w 179"/>
                  <a:gd name="T3" fmla="*/ 0 h 166"/>
                  <a:gd name="T4" fmla="*/ 179 w 179"/>
                  <a:gd name="T5" fmla="*/ 34 h 166"/>
                  <a:gd name="T6" fmla="*/ 87 w 179"/>
                  <a:gd name="T7" fmla="*/ 166 h 166"/>
                  <a:gd name="T8" fmla="*/ 62 w 179"/>
                  <a:gd name="T9" fmla="*/ 134 h 166"/>
                  <a:gd name="T10" fmla="*/ 136 w 179"/>
                  <a:gd name="T11" fmla="*/ 39 h 166"/>
                  <a:gd name="T12" fmla="*/ 136 w 179"/>
                  <a:gd name="T13" fmla="*/ 39 h 166"/>
                  <a:gd name="T14" fmla="*/ 20 w 179"/>
                  <a:gd name="T15" fmla="*/ 73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9" h="166">
                    <a:moveTo>
                      <a:pt x="0" y="40"/>
                    </a:moveTo>
                    <a:cubicBezTo>
                      <a:pt x="155" y="0"/>
                      <a:pt x="155" y="0"/>
                      <a:pt x="155" y="0"/>
                    </a:cubicBezTo>
                    <a:cubicBezTo>
                      <a:pt x="163" y="11"/>
                      <a:pt x="170" y="23"/>
                      <a:pt x="179" y="34"/>
                    </a:cubicBezTo>
                    <a:cubicBezTo>
                      <a:pt x="87" y="166"/>
                      <a:pt x="87" y="166"/>
                      <a:pt x="87" y="166"/>
                    </a:cubicBezTo>
                    <a:cubicBezTo>
                      <a:pt x="62" y="134"/>
                      <a:pt x="62" y="134"/>
                      <a:pt x="62" y="134"/>
                    </a:cubicBezTo>
                    <a:cubicBezTo>
                      <a:pt x="136" y="39"/>
                      <a:pt x="136" y="39"/>
                      <a:pt x="136" y="39"/>
                    </a:cubicBezTo>
                    <a:cubicBezTo>
                      <a:pt x="136" y="39"/>
                      <a:pt x="136" y="39"/>
                      <a:pt x="136" y="39"/>
                    </a:cubicBezTo>
                    <a:cubicBezTo>
                      <a:pt x="20" y="73"/>
                      <a:pt x="20" y="73"/>
                      <a:pt x="20" y="73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78" name="Freeform 32"/>
              <p:cNvSpPr>
                <a:spLocks/>
              </p:cNvSpPr>
              <p:nvPr userDrawn="1"/>
            </p:nvSpPr>
            <p:spPr bwMode="auto">
              <a:xfrm>
                <a:off x="370" y="598"/>
                <a:ext cx="35" cy="33"/>
              </a:xfrm>
              <a:custGeom>
                <a:avLst/>
                <a:gdLst>
                  <a:gd name="T0" fmla="*/ 0 w 179"/>
                  <a:gd name="T1" fmla="*/ 40 h 166"/>
                  <a:gd name="T2" fmla="*/ 155 w 179"/>
                  <a:gd name="T3" fmla="*/ 0 h 166"/>
                  <a:gd name="T4" fmla="*/ 179 w 179"/>
                  <a:gd name="T5" fmla="*/ 34 h 166"/>
                  <a:gd name="T6" fmla="*/ 87 w 179"/>
                  <a:gd name="T7" fmla="*/ 166 h 166"/>
                  <a:gd name="T8" fmla="*/ 62 w 179"/>
                  <a:gd name="T9" fmla="*/ 134 h 166"/>
                  <a:gd name="T10" fmla="*/ 136 w 179"/>
                  <a:gd name="T11" fmla="*/ 39 h 166"/>
                  <a:gd name="T12" fmla="*/ 136 w 179"/>
                  <a:gd name="T13" fmla="*/ 39 h 166"/>
                  <a:gd name="T14" fmla="*/ 20 w 179"/>
                  <a:gd name="T15" fmla="*/ 73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9" h="166">
                    <a:moveTo>
                      <a:pt x="0" y="40"/>
                    </a:moveTo>
                    <a:cubicBezTo>
                      <a:pt x="155" y="0"/>
                      <a:pt x="155" y="0"/>
                      <a:pt x="155" y="0"/>
                    </a:cubicBezTo>
                    <a:cubicBezTo>
                      <a:pt x="163" y="11"/>
                      <a:pt x="170" y="23"/>
                      <a:pt x="179" y="34"/>
                    </a:cubicBezTo>
                    <a:cubicBezTo>
                      <a:pt x="87" y="166"/>
                      <a:pt x="87" y="166"/>
                      <a:pt x="87" y="166"/>
                    </a:cubicBezTo>
                    <a:cubicBezTo>
                      <a:pt x="62" y="134"/>
                      <a:pt x="62" y="134"/>
                      <a:pt x="62" y="134"/>
                    </a:cubicBezTo>
                    <a:cubicBezTo>
                      <a:pt x="136" y="39"/>
                      <a:pt x="136" y="39"/>
                      <a:pt x="136" y="39"/>
                    </a:cubicBezTo>
                    <a:cubicBezTo>
                      <a:pt x="136" y="39"/>
                      <a:pt x="136" y="39"/>
                      <a:pt x="136" y="39"/>
                    </a:cubicBezTo>
                    <a:cubicBezTo>
                      <a:pt x="20" y="73"/>
                      <a:pt x="20" y="73"/>
                      <a:pt x="20" y="73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79" name="Freeform 33"/>
              <p:cNvSpPr>
                <a:spLocks/>
              </p:cNvSpPr>
              <p:nvPr userDrawn="1"/>
            </p:nvSpPr>
            <p:spPr bwMode="auto">
              <a:xfrm>
                <a:off x="353" y="554"/>
                <a:ext cx="34" cy="30"/>
              </a:xfrm>
              <a:custGeom>
                <a:avLst/>
                <a:gdLst>
                  <a:gd name="T0" fmla="*/ 138 w 168"/>
                  <a:gd name="T1" fmla="*/ 100 h 147"/>
                  <a:gd name="T2" fmla="*/ 131 w 168"/>
                  <a:gd name="T3" fmla="*/ 66 h 147"/>
                  <a:gd name="T4" fmla="*/ 107 w 168"/>
                  <a:gd name="T5" fmla="*/ 49 h 147"/>
                  <a:gd name="T6" fmla="*/ 101 w 168"/>
                  <a:gd name="T7" fmla="*/ 88 h 147"/>
                  <a:gd name="T8" fmla="*/ 73 w 168"/>
                  <a:gd name="T9" fmla="*/ 136 h 147"/>
                  <a:gd name="T10" fmla="*/ 8 w 168"/>
                  <a:gd name="T11" fmla="*/ 97 h 147"/>
                  <a:gd name="T12" fmla="*/ 0 w 168"/>
                  <a:gd name="T13" fmla="*/ 49 h 147"/>
                  <a:gd name="T14" fmla="*/ 30 w 168"/>
                  <a:gd name="T15" fmla="*/ 50 h 147"/>
                  <a:gd name="T16" fmla="*/ 35 w 168"/>
                  <a:gd name="T17" fmla="*/ 81 h 147"/>
                  <a:gd name="T18" fmla="*/ 59 w 168"/>
                  <a:gd name="T19" fmla="*/ 99 h 147"/>
                  <a:gd name="T20" fmla="*/ 65 w 168"/>
                  <a:gd name="T21" fmla="*/ 73 h 147"/>
                  <a:gd name="T22" fmla="*/ 90 w 168"/>
                  <a:gd name="T23" fmla="*/ 13 h 147"/>
                  <a:gd name="T24" fmla="*/ 159 w 168"/>
                  <a:gd name="T25" fmla="*/ 53 h 147"/>
                  <a:gd name="T26" fmla="*/ 168 w 168"/>
                  <a:gd name="T27" fmla="*/ 99 h 147"/>
                  <a:gd name="T28" fmla="*/ 138 w 168"/>
                  <a:gd name="T29" fmla="*/ 10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8" h="147">
                    <a:moveTo>
                      <a:pt x="138" y="100"/>
                    </a:moveTo>
                    <a:cubicBezTo>
                      <a:pt x="137" y="91"/>
                      <a:pt x="135" y="76"/>
                      <a:pt x="131" y="66"/>
                    </a:cubicBezTo>
                    <a:cubicBezTo>
                      <a:pt x="127" y="55"/>
                      <a:pt x="120" y="44"/>
                      <a:pt x="107" y="49"/>
                    </a:cubicBezTo>
                    <a:cubicBezTo>
                      <a:pt x="94" y="53"/>
                      <a:pt x="99" y="70"/>
                      <a:pt x="101" y="88"/>
                    </a:cubicBezTo>
                    <a:cubicBezTo>
                      <a:pt x="102" y="106"/>
                      <a:pt x="100" y="126"/>
                      <a:pt x="73" y="136"/>
                    </a:cubicBezTo>
                    <a:cubicBezTo>
                      <a:pt x="43" y="147"/>
                      <a:pt x="18" y="123"/>
                      <a:pt x="8" y="97"/>
                    </a:cubicBezTo>
                    <a:cubicBezTo>
                      <a:pt x="2" y="81"/>
                      <a:pt x="0" y="65"/>
                      <a:pt x="0" y="49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60"/>
                      <a:pt x="32" y="73"/>
                      <a:pt x="35" y="81"/>
                    </a:cubicBezTo>
                    <a:cubicBezTo>
                      <a:pt x="42" y="98"/>
                      <a:pt x="50" y="102"/>
                      <a:pt x="59" y="99"/>
                    </a:cubicBezTo>
                    <a:cubicBezTo>
                      <a:pt x="65" y="97"/>
                      <a:pt x="68" y="91"/>
                      <a:pt x="65" y="73"/>
                    </a:cubicBezTo>
                    <a:cubicBezTo>
                      <a:pt x="60" y="35"/>
                      <a:pt x="70" y="20"/>
                      <a:pt x="90" y="13"/>
                    </a:cubicBezTo>
                    <a:cubicBezTo>
                      <a:pt x="124" y="0"/>
                      <a:pt x="148" y="22"/>
                      <a:pt x="159" y="53"/>
                    </a:cubicBezTo>
                    <a:cubicBezTo>
                      <a:pt x="165" y="67"/>
                      <a:pt x="167" y="83"/>
                      <a:pt x="168" y="99"/>
                    </a:cubicBezTo>
                    <a:lnTo>
                      <a:pt x="138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80" name="Freeform 34"/>
              <p:cNvSpPr>
                <a:spLocks/>
              </p:cNvSpPr>
              <p:nvPr userDrawn="1"/>
            </p:nvSpPr>
            <p:spPr bwMode="auto">
              <a:xfrm>
                <a:off x="342" y="514"/>
                <a:ext cx="32" cy="24"/>
              </a:xfrm>
              <a:custGeom>
                <a:avLst/>
                <a:gdLst>
                  <a:gd name="T0" fmla="*/ 0 w 159"/>
                  <a:gd name="T1" fmla="*/ 3 h 122"/>
                  <a:gd name="T2" fmla="*/ 38 w 159"/>
                  <a:gd name="T3" fmla="*/ 0 h 122"/>
                  <a:gd name="T4" fmla="*/ 41 w 159"/>
                  <a:gd name="T5" fmla="*/ 38 h 122"/>
                  <a:gd name="T6" fmla="*/ 155 w 159"/>
                  <a:gd name="T7" fmla="*/ 27 h 122"/>
                  <a:gd name="T8" fmla="*/ 159 w 159"/>
                  <a:gd name="T9" fmla="*/ 62 h 122"/>
                  <a:gd name="T10" fmla="*/ 46 w 159"/>
                  <a:gd name="T11" fmla="*/ 78 h 122"/>
                  <a:gd name="T12" fmla="*/ 52 w 159"/>
                  <a:gd name="T13" fmla="*/ 115 h 122"/>
                  <a:gd name="T14" fmla="*/ 14 w 159"/>
                  <a:gd name="T15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9" h="122">
                    <a:moveTo>
                      <a:pt x="0" y="3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39" y="13"/>
                      <a:pt x="40" y="26"/>
                      <a:pt x="41" y="3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6" y="38"/>
                      <a:pt x="158" y="51"/>
                      <a:pt x="159" y="62"/>
                    </a:cubicBezTo>
                    <a:cubicBezTo>
                      <a:pt x="46" y="78"/>
                      <a:pt x="46" y="78"/>
                      <a:pt x="46" y="78"/>
                    </a:cubicBezTo>
                    <a:cubicBezTo>
                      <a:pt x="48" y="90"/>
                      <a:pt x="50" y="103"/>
                      <a:pt x="52" y="115"/>
                    </a:cubicBezTo>
                    <a:cubicBezTo>
                      <a:pt x="14" y="122"/>
                      <a:pt x="14" y="122"/>
                      <a:pt x="14" y="122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81" name="Freeform 35"/>
              <p:cNvSpPr>
                <a:spLocks/>
              </p:cNvSpPr>
              <p:nvPr userDrawn="1"/>
            </p:nvSpPr>
            <p:spPr bwMode="auto">
              <a:xfrm>
                <a:off x="342" y="514"/>
                <a:ext cx="32" cy="24"/>
              </a:xfrm>
              <a:custGeom>
                <a:avLst/>
                <a:gdLst>
                  <a:gd name="T0" fmla="*/ 0 w 159"/>
                  <a:gd name="T1" fmla="*/ 3 h 122"/>
                  <a:gd name="T2" fmla="*/ 38 w 159"/>
                  <a:gd name="T3" fmla="*/ 0 h 122"/>
                  <a:gd name="T4" fmla="*/ 41 w 159"/>
                  <a:gd name="T5" fmla="*/ 38 h 122"/>
                  <a:gd name="T6" fmla="*/ 155 w 159"/>
                  <a:gd name="T7" fmla="*/ 27 h 122"/>
                  <a:gd name="T8" fmla="*/ 159 w 159"/>
                  <a:gd name="T9" fmla="*/ 62 h 122"/>
                  <a:gd name="T10" fmla="*/ 46 w 159"/>
                  <a:gd name="T11" fmla="*/ 78 h 122"/>
                  <a:gd name="T12" fmla="*/ 52 w 159"/>
                  <a:gd name="T13" fmla="*/ 115 h 122"/>
                  <a:gd name="T14" fmla="*/ 14 w 159"/>
                  <a:gd name="T15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9" h="122">
                    <a:moveTo>
                      <a:pt x="0" y="3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39" y="13"/>
                      <a:pt x="40" y="26"/>
                      <a:pt x="41" y="3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6" y="38"/>
                      <a:pt x="158" y="51"/>
                      <a:pt x="159" y="62"/>
                    </a:cubicBezTo>
                    <a:cubicBezTo>
                      <a:pt x="46" y="78"/>
                      <a:pt x="46" y="78"/>
                      <a:pt x="46" y="78"/>
                    </a:cubicBezTo>
                    <a:cubicBezTo>
                      <a:pt x="48" y="90"/>
                      <a:pt x="50" y="103"/>
                      <a:pt x="52" y="115"/>
                    </a:cubicBezTo>
                    <a:cubicBezTo>
                      <a:pt x="14" y="122"/>
                      <a:pt x="14" y="122"/>
                      <a:pt x="14" y="122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82" name="Freeform 36"/>
              <p:cNvSpPr>
                <a:spLocks/>
              </p:cNvSpPr>
              <p:nvPr userDrawn="1"/>
            </p:nvSpPr>
            <p:spPr bwMode="auto">
              <a:xfrm>
                <a:off x="343" y="465"/>
                <a:ext cx="32" cy="25"/>
              </a:xfrm>
              <a:custGeom>
                <a:avLst/>
                <a:gdLst>
                  <a:gd name="T0" fmla="*/ 163 w 163"/>
                  <a:gd name="T1" fmla="*/ 5 h 125"/>
                  <a:gd name="T2" fmla="*/ 155 w 163"/>
                  <a:gd name="T3" fmla="*/ 45 h 125"/>
                  <a:gd name="T4" fmla="*/ 121 w 163"/>
                  <a:gd name="T5" fmla="*/ 55 h 125"/>
                  <a:gd name="T6" fmla="*/ 93 w 163"/>
                  <a:gd name="T7" fmla="*/ 78 h 125"/>
                  <a:gd name="T8" fmla="*/ 93 w 163"/>
                  <a:gd name="T9" fmla="*/ 84 h 125"/>
                  <a:gd name="T10" fmla="*/ 150 w 163"/>
                  <a:gd name="T11" fmla="*/ 90 h 125"/>
                  <a:gd name="T12" fmla="*/ 147 w 163"/>
                  <a:gd name="T13" fmla="*/ 125 h 125"/>
                  <a:gd name="T14" fmla="*/ 0 w 163"/>
                  <a:gd name="T15" fmla="*/ 116 h 125"/>
                  <a:gd name="T16" fmla="*/ 6 w 163"/>
                  <a:gd name="T17" fmla="*/ 54 h 125"/>
                  <a:gd name="T18" fmla="*/ 51 w 163"/>
                  <a:gd name="T19" fmla="*/ 2 h 125"/>
                  <a:gd name="T20" fmla="*/ 87 w 163"/>
                  <a:gd name="T21" fmla="*/ 42 h 125"/>
                  <a:gd name="T22" fmla="*/ 88 w 163"/>
                  <a:gd name="T23" fmla="*/ 42 h 125"/>
                  <a:gd name="T24" fmla="*/ 108 w 163"/>
                  <a:gd name="T25" fmla="*/ 28 h 125"/>
                  <a:gd name="T26" fmla="*/ 163 w 163"/>
                  <a:gd name="T27" fmla="*/ 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3" h="125">
                    <a:moveTo>
                      <a:pt x="163" y="5"/>
                    </a:moveTo>
                    <a:cubicBezTo>
                      <a:pt x="159" y="19"/>
                      <a:pt x="157" y="32"/>
                      <a:pt x="155" y="45"/>
                    </a:cubicBezTo>
                    <a:cubicBezTo>
                      <a:pt x="155" y="45"/>
                      <a:pt x="132" y="51"/>
                      <a:pt x="121" y="55"/>
                    </a:cubicBezTo>
                    <a:cubicBezTo>
                      <a:pt x="108" y="60"/>
                      <a:pt x="95" y="68"/>
                      <a:pt x="93" y="78"/>
                    </a:cubicBezTo>
                    <a:cubicBezTo>
                      <a:pt x="93" y="80"/>
                      <a:pt x="93" y="83"/>
                      <a:pt x="93" y="84"/>
                    </a:cubicBezTo>
                    <a:cubicBezTo>
                      <a:pt x="150" y="90"/>
                      <a:pt x="150" y="90"/>
                      <a:pt x="150" y="90"/>
                    </a:cubicBezTo>
                    <a:cubicBezTo>
                      <a:pt x="149" y="101"/>
                      <a:pt x="148" y="113"/>
                      <a:pt x="147" y="125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1" y="95"/>
                      <a:pt x="3" y="75"/>
                      <a:pt x="6" y="54"/>
                    </a:cubicBezTo>
                    <a:cubicBezTo>
                      <a:pt x="9" y="24"/>
                      <a:pt x="24" y="0"/>
                      <a:pt x="51" y="2"/>
                    </a:cubicBezTo>
                    <a:cubicBezTo>
                      <a:pt x="73" y="4"/>
                      <a:pt x="87" y="18"/>
                      <a:pt x="87" y="42"/>
                    </a:cubicBezTo>
                    <a:cubicBezTo>
                      <a:pt x="88" y="42"/>
                      <a:pt x="88" y="42"/>
                      <a:pt x="88" y="42"/>
                    </a:cubicBezTo>
                    <a:cubicBezTo>
                      <a:pt x="93" y="35"/>
                      <a:pt x="99" y="33"/>
                      <a:pt x="108" y="28"/>
                    </a:cubicBezTo>
                    <a:cubicBezTo>
                      <a:pt x="122" y="19"/>
                      <a:pt x="163" y="5"/>
                      <a:pt x="16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83" name="Freeform 37"/>
              <p:cNvSpPr>
                <a:spLocks/>
              </p:cNvSpPr>
              <p:nvPr userDrawn="1"/>
            </p:nvSpPr>
            <p:spPr bwMode="auto">
              <a:xfrm>
                <a:off x="354" y="423"/>
                <a:ext cx="35" cy="30"/>
              </a:xfrm>
              <a:custGeom>
                <a:avLst/>
                <a:gdLst>
                  <a:gd name="T0" fmla="*/ 14 w 179"/>
                  <a:gd name="T1" fmla="*/ 0 h 149"/>
                  <a:gd name="T2" fmla="*/ 179 w 179"/>
                  <a:gd name="T3" fmla="*/ 5 h 149"/>
                  <a:gd name="T4" fmla="*/ 162 w 179"/>
                  <a:gd name="T5" fmla="*/ 42 h 149"/>
                  <a:gd name="T6" fmla="*/ 128 w 179"/>
                  <a:gd name="T7" fmla="*/ 40 h 149"/>
                  <a:gd name="T8" fmla="*/ 109 w 179"/>
                  <a:gd name="T9" fmla="*/ 89 h 149"/>
                  <a:gd name="T10" fmla="*/ 136 w 179"/>
                  <a:gd name="T11" fmla="*/ 111 h 149"/>
                  <a:gd name="T12" fmla="*/ 125 w 179"/>
                  <a:gd name="T13" fmla="*/ 149 h 149"/>
                  <a:gd name="T14" fmla="*/ 0 w 179"/>
                  <a:gd name="T15" fmla="*/ 3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9" h="149">
                    <a:moveTo>
                      <a:pt x="14" y="0"/>
                    </a:moveTo>
                    <a:cubicBezTo>
                      <a:pt x="179" y="5"/>
                      <a:pt x="179" y="5"/>
                      <a:pt x="179" y="5"/>
                    </a:cubicBezTo>
                    <a:cubicBezTo>
                      <a:pt x="173" y="17"/>
                      <a:pt x="168" y="29"/>
                      <a:pt x="162" y="42"/>
                    </a:cubicBezTo>
                    <a:cubicBezTo>
                      <a:pt x="128" y="40"/>
                      <a:pt x="128" y="40"/>
                      <a:pt x="128" y="40"/>
                    </a:cubicBezTo>
                    <a:cubicBezTo>
                      <a:pt x="121" y="56"/>
                      <a:pt x="115" y="73"/>
                      <a:pt x="109" y="89"/>
                    </a:cubicBezTo>
                    <a:cubicBezTo>
                      <a:pt x="136" y="111"/>
                      <a:pt x="136" y="111"/>
                      <a:pt x="136" y="111"/>
                    </a:cubicBezTo>
                    <a:cubicBezTo>
                      <a:pt x="132" y="123"/>
                      <a:pt x="128" y="136"/>
                      <a:pt x="125" y="149"/>
                    </a:cubicBezTo>
                    <a:cubicBezTo>
                      <a:pt x="0" y="38"/>
                      <a:pt x="0" y="38"/>
                      <a:pt x="0" y="38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84" name="Freeform 38"/>
              <p:cNvSpPr>
                <a:spLocks/>
              </p:cNvSpPr>
              <p:nvPr userDrawn="1"/>
            </p:nvSpPr>
            <p:spPr bwMode="auto">
              <a:xfrm>
                <a:off x="354" y="423"/>
                <a:ext cx="35" cy="30"/>
              </a:xfrm>
              <a:custGeom>
                <a:avLst/>
                <a:gdLst>
                  <a:gd name="T0" fmla="*/ 14 w 179"/>
                  <a:gd name="T1" fmla="*/ 0 h 149"/>
                  <a:gd name="T2" fmla="*/ 179 w 179"/>
                  <a:gd name="T3" fmla="*/ 5 h 149"/>
                  <a:gd name="T4" fmla="*/ 162 w 179"/>
                  <a:gd name="T5" fmla="*/ 42 h 149"/>
                  <a:gd name="T6" fmla="*/ 128 w 179"/>
                  <a:gd name="T7" fmla="*/ 40 h 149"/>
                  <a:gd name="T8" fmla="*/ 109 w 179"/>
                  <a:gd name="T9" fmla="*/ 89 h 149"/>
                  <a:gd name="T10" fmla="*/ 136 w 179"/>
                  <a:gd name="T11" fmla="*/ 111 h 149"/>
                  <a:gd name="T12" fmla="*/ 125 w 179"/>
                  <a:gd name="T13" fmla="*/ 149 h 149"/>
                  <a:gd name="T14" fmla="*/ 0 w 179"/>
                  <a:gd name="T15" fmla="*/ 3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9" h="149">
                    <a:moveTo>
                      <a:pt x="14" y="0"/>
                    </a:moveTo>
                    <a:cubicBezTo>
                      <a:pt x="179" y="5"/>
                      <a:pt x="179" y="5"/>
                      <a:pt x="179" y="5"/>
                    </a:cubicBezTo>
                    <a:cubicBezTo>
                      <a:pt x="173" y="17"/>
                      <a:pt x="168" y="29"/>
                      <a:pt x="162" y="42"/>
                    </a:cubicBezTo>
                    <a:cubicBezTo>
                      <a:pt x="128" y="40"/>
                      <a:pt x="128" y="40"/>
                      <a:pt x="128" y="40"/>
                    </a:cubicBezTo>
                    <a:cubicBezTo>
                      <a:pt x="121" y="56"/>
                      <a:pt x="115" y="73"/>
                      <a:pt x="109" y="89"/>
                    </a:cubicBezTo>
                    <a:cubicBezTo>
                      <a:pt x="136" y="111"/>
                      <a:pt x="136" y="111"/>
                      <a:pt x="136" y="111"/>
                    </a:cubicBezTo>
                    <a:cubicBezTo>
                      <a:pt x="132" y="123"/>
                      <a:pt x="128" y="136"/>
                      <a:pt x="125" y="149"/>
                    </a:cubicBezTo>
                    <a:cubicBezTo>
                      <a:pt x="0" y="38"/>
                      <a:pt x="0" y="38"/>
                      <a:pt x="0" y="38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85" name="Freeform 39"/>
              <p:cNvSpPr>
                <a:spLocks/>
              </p:cNvSpPr>
              <p:nvPr userDrawn="1"/>
            </p:nvSpPr>
            <p:spPr bwMode="auto">
              <a:xfrm>
                <a:off x="400" y="336"/>
                <a:ext cx="41" cy="41"/>
              </a:xfrm>
              <a:custGeom>
                <a:avLst/>
                <a:gdLst>
                  <a:gd name="T0" fmla="*/ 34 w 203"/>
                  <a:gd name="T1" fmla="*/ 65 h 205"/>
                  <a:gd name="T2" fmla="*/ 146 w 203"/>
                  <a:gd name="T3" fmla="*/ 103 h 205"/>
                  <a:gd name="T4" fmla="*/ 81 w 203"/>
                  <a:gd name="T5" fmla="*/ 24 h 205"/>
                  <a:gd name="T6" fmla="*/ 111 w 203"/>
                  <a:gd name="T7" fmla="*/ 0 h 205"/>
                  <a:gd name="T8" fmla="*/ 203 w 203"/>
                  <a:gd name="T9" fmla="*/ 122 h 205"/>
                  <a:gd name="T10" fmla="*/ 172 w 203"/>
                  <a:gd name="T11" fmla="*/ 147 h 205"/>
                  <a:gd name="T12" fmla="*/ 64 w 203"/>
                  <a:gd name="T13" fmla="*/ 112 h 205"/>
                  <a:gd name="T14" fmla="*/ 132 w 203"/>
                  <a:gd name="T15" fmla="*/ 183 h 205"/>
                  <a:gd name="T16" fmla="*/ 109 w 203"/>
                  <a:gd name="T17" fmla="*/ 205 h 205"/>
                  <a:gd name="T18" fmla="*/ 0 w 203"/>
                  <a:gd name="T19" fmla="*/ 99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3" h="205">
                    <a:moveTo>
                      <a:pt x="34" y="65"/>
                    </a:moveTo>
                    <a:cubicBezTo>
                      <a:pt x="146" y="103"/>
                      <a:pt x="146" y="103"/>
                      <a:pt x="146" y="103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203" y="122"/>
                      <a:pt x="203" y="122"/>
                      <a:pt x="203" y="122"/>
                    </a:cubicBezTo>
                    <a:cubicBezTo>
                      <a:pt x="192" y="130"/>
                      <a:pt x="182" y="139"/>
                      <a:pt x="172" y="147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132" y="183"/>
                      <a:pt x="132" y="183"/>
                      <a:pt x="132" y="183"/>
                    </a:cubicBezTo>
                    <a:cubicBezTo>
                      <a:pt x="124" y="190"/>
                      <a:pt x="117" y="198"/>
                      <a:pt x="109" y="205"/>
                    </a:cubicBezTo>
                    <a:cubicBezTo>
                      <a:pt x="0" y="99"/>
                      <a:pt x="0" y="99"/>
                      <a:pt x="0" y="99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86" name="Freeform 40"/>
              <p:cNvSpPr>
                <a:spLocks/>
              </p:cNvSpPr>
              <p:nvPr userDrawn="1"/>
            </p:nvSpPr>
            <p:spPr bwMode="auto">
              <a:xfrm>
                <a:off x="400" y="336"/>
                <a:ext cx="41" cy="41"/>
              </a:xfrm>
              <a:custGeom>
                <a:avLst/>
                <a:gdLst>
                  <a:gd name="T0" fmla="*/ 34 w 203"/>
                  <a:gd name="T1" fmla="*/ 65 h 205"/>
                  <a:gd name="T2" fmla="*/ 146 w 203"/>
                  <a:gd name="T3" fmla="*/ 103 h 205"/>
                  <a:gd name="T4" fmla="*/ 81 w 203"/>
                  <a:gd name="T5" fmla="*/ 24 h 205"/>
                  <a:gd name="T6" fmla="*/ 111 w 203"/>
                  <a:gd name="T7" fmla="*/ 0 h 205"/>
                  <a:gd name="T8" fmla="*/ 203 w 203"/>
                  <a:gd name="T9" fmla="*/ 122 h 205"/>
                  <a:gd name="T10" fmla="*/ 172 w 203"/>
                  <a:gd name="T11" fmla="*/ 147 h 205"/>
                  <a:gd name="T12" fmla="*/ 64 w 203"/>
                  <a:gd name="T13" fmla="*/ 112 h 205"/>
                  <a:gd name="T14" fmla="*/ 132 w 203"/>
                  <a:gd name="T15" fmla="*/ 183 h 205"/>
                  <a:gd name="T16" fmla="*/ 109 w 203"/>
                  <a:gd name="T17" fmla="*/ 205 h 205"/>
                  <a:gd name="T18" fmla="*/ 0 w 203"/>
                  <a:gd name="T19" fmla="*/ 99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3" h="205">
                    <a:moveTo>
                      <a:pt x="34" y="65"/>
                    </a:moveTo>
                    <a:cubicBezTo>
                      <a:pt x="146" y="103"/>
                      <a:pt x="146" y="103"/>
                      <a:pt x="146" y="103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203" y="122"/>
                      <a:pt x="203" y="122"/>
                      <a:pt x="203" y="122"/>
                    </a:cubicBezTo>
                    <a:cubicBezTo>
                      <a:pt x="192" y="130"/>
                      <a:pt x="182" y="139"/>
                      <a:pt x="172" y="147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132" y="183"/>
                      <a:pt x="132" y="183"/>
                      <a:pt x="132" y="183"/>
                    </a:cubicBezTo>
                    <a:cubicBezTo>
                      <a:pt x="124" y="190"/>
                      <a:pt x="117" y="198"/>
                      <a:pt x="109" y="205"/>
                    </a:cubicBezTo>
                    <a:cubicBezTo>
                      <a:pt x="0" y="99"/>
                      <a:pt x="0" y="99"/>
                      <a:pt x="0" y="99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87" name="Freeform 41"/>
              <p:cNvSpPr>
                <a:spLocks noEditPoints="1"/>
              </p:cNvSpPr>
              <p:nvPr userDrawn="1"/>
            </p:nvSpPr>
            <p:spPr bwMode="auto">
              <a:xfrm>
                <a:off x="442" y="312"/>
                <a:ext cx="36" cy="37"/>
              </a:xfrm>
              <a:custGeom>
                <a:avLst/>
                <a:gdLst>
                  <a:gd name="T0" fmla="*/ 54 w 181"/>
                  <a:gd name="T1" fmla="*/ 24 h 186"/>
                  <a:gd name="T2" fmla="*/ 161 w 181"/>
                  <a:gd name="T3" fmla="*/ 56 h 186"/>
                  <a:gd name="T4" fmla="*/ 127 w 181"/>
                  <a:gd name="T5" fmla="*/ 163 h 186"/>
                  <a:gd name="T6" fmla="*/ 20 w 181"/>
                  <a:gd name="T7" fmla="*/ 130 h 186"/>
                  <a:gd name="T8" fmla="*/ 54 w 181"/>
                  <a:gd name="T9" fmla="*/ 24 h 186"/>
                  <a:gd name="T10" fmla="*/ 113 w 181"/>
                  <a:gd name="T11" fmla="*/ 135 h 186"/>
                  <a:gd name="T12" fmla="*/ 126 w 181"/>
                  <a:gd name="T13" fmla="*/ 75 h 186"/>
                  <a:gd name="T14" fmla="*/ 68 w 181"/>
                  <a:gd name="T15" fmla="*/ 51 h 186"/>
                  <a:gd name="T16" fmla="*/ 55 w 181"/>
                  <a:gd name="T17" fmla="*/ 112 h 186"/>
                  <a:gd name="T18" fmla="*/ 113 w 181"/>
                  <a:gd name="T19" fmla="*/ 135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1" h="186">
                    <a:moveTo>
                      <a:pt x="54" y="24"/>
                    </a:moveTo>
                    <a:cubicBezTo>
                      <a:pt x="99" y="0"/>
                      <a:pt x="141" y="18"/>
                      <a:pt x="161" y="56"/>
                    </a:cubicBezTo>
                    <a:cubicBezTo>
                      <a:pt x="181" y="94"/>
                      <a:pt x="172" y="139"/>
                      <a:pt x="127" y="163"/>
                    </a:cubicBezTo>
                    <a:cubicBezTo>
                      <a:pt x="82" y="186"/>
                      <a:pt x="40" y="169"/>
                      <a:pt x="20" y="130"/>
                    </a:cubicBezTo>
                    <a:cubicBezTo>
                      <a:pt x="0" y="92"/>
                      <a:pt x="10" y="47"/>
                      <a:pt x="54" y="24"/>
                    </a:cubicBezTo>
                    <a:close/>
                    <a:moveTo>
                      <a:pt x="113" y="135"/>
                    </a:moveTo>
                    <a:cubicBezTo>
                      <a:pt x="132" y="125"/>
                      <a:pt x="141" y="103"/>
                      <a:pt x="126" y="75"/>
                    </a:cubicBezTo>
                    <a:cubicBezTo>
                      <a:pt x="111" y="46"/>
                      <a:pt x="88" y="41"/>
                      <a:pt x="68" y="51"/>
                    </a:cubicBezTo>
                    <a:cubicBezTo>
                      <a:pt x="49" y="61"/>
                      <a:pt x="40" y="83"/>
                      <a:pt x="55" y="112"/>
                    </a:cubicBezTo>
                    <a:cubicBezTo>
                      <a:pt x="70" y="141"/>
                      <a:pt x="93" y="146"/>
                      <a:pt x="113" y="1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88" name="Freeform 42"/>
              <p:cNvSpPr>
                <a:spLocks/>
              </p:cNvSpPr>
              <p:nvPr userDrawn="1"/>
            </p:nvSpPr>
            <p:spPr bwMode="auto">
              <a:xfrm>
                <a:off x="490" y="298"/>
                <a:ext cx="27" cy="33"/>
              </a:xfrm>
              <a:custGeom>
                <a:avLst/>
                <a:gdLst>
                  <a:gd name="T0" fmla="*/ 36 w 137"/>
                  <a:gd name="T1" fmla="*/ 132 h 164"/>
                  <a:gd name="T2" fmla="*/ 71 w 137"/>
                  <a:gd name="T3" fmla="*/ 130 h 164"/>
                  <a:gd name="T4" fmla="*/ 91 w 137"/>
                  <a:gd name="T5" fmla="*/ 108 h 164"/>
                  <a:gd name="T6" fmla="*/ 52 w 137"/>
                  <a:gd name="T7" fmla="*/ 97 h 164"/>
                  <a:gd name="T8" fmla="*/ 8 w 137"/>
                  <a:gd name="T9" fmla="*/ 64 h 164"/>
                  <a:gd name="T10" fmla="*/ 55 w 137"/>
                  <a:gd name="T11" fmla="*/ 4 h 164"/>
                  <a:gd name="T12" fmla="*/ 103 w 137"/>
                  <a:gd name="T13" fmla="*/ 2 h 164"/>
                  <a:gd name="T14" fmla="*/ 99 w 137"/>
                  <a:gd name="T15" fmla="*/ 31 h 164"/>
                  <a:gd name="T16" fmla="*/ 67 w 137"/>
                  <a:gd name="T17" fmla="*/ 33 h 164"/>
                  <a:gd name="T18" fmla="*/ 47 w 137"/>
                  <a:gd name="T19" fmla="*/ 55 h 164"/>
                  <a:gd name="T20" fmla="*/ 71 w 137"/>
                  <a:gd name="T21" fmla="*/ 64 h 164"/>
                  <a:gd name="T22" fmla="*/ 129 w 137"/>
                  <a:gd name="T23" fmla="*/ 95 h 164"/>
                  <a:gd name="T24" fmla="*/ 80 w 137"/>
                  <a:gd name="T25" fmla="*/ 160 h 164"/>
                  <a:gd name="T26" fmla="*/ 34 w 137"/>
                  <a:gd name="T27" fmla="*/ 162 h 164"/>
                  <a:gd name="T28" fmla="*/ 36 w 137"/>
                  <a:gd name="T29" fmla="*/ 132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7" h="164">
                    <a:moveTo>
                      <a:pt x="36" y="132"/>
                    </a:moveTo>
                    <a:cubicBezTo>
                      <a:pt x="45" y="133"/>
                      <a:pt x="61" y="133"/>
                      <a:pt x="71" y="130"/>
                    </a:cubicBezTo>
                    <a:cubicBezTo>
                      <a:pt x="82" y="127"/>
                      <a:pt x="94" y="122"/>
                      <a:pt x="91" y="108"/>
                    </a:cubicBezTo>
                    <a:cubicBezTo>
                      <a:pt x="87" y="95"/>
                      <a:pt x="70" y="98"/>
                      <a:pt x="52" y="97"/>
                    </a:cubicBezTo>
                    <a:cubicBezTo>
                      <a:pt x="34" y="96"/>
                      <a:pt x="15" y="92"/>
                      <a:pt x="8" y="64"/>
                    </a:cubicBezTo>
                    <a:cubicBezTo>
                      <a:pt x="0" y="33"/>
                      <a:pt x="28" y="11"/>
                      <a:pt x="55" y="4"/>
                    </a:cubicBezTo>
                    <a:cubicBezTo>
                      <a:pt x="71" y="0"/>
                      <a:pt x="87" y="0"/>
                      <a:pt x="103" y="2"/>
                    </a:cubicBezTo>
                    <a:cubicBezTo>
                      <a:pt x="99" y="31"/>
                      <a:pt x="99" y="31"/>
                      <a:pt x="99" y="31"/>
                    </a:cubicBezTo>
                    <a:cubicBezTo>
                      <a:pt x="89" y="30"/>
                      <a:pt x="75" y="31"/>
                      <a:pt x="67" y="33"/>
                    </a:cubicBezTo>
                    <a:cubicBezTo>
                      <a:pt x="49" y="37"/>
                      <a:pt x="44" y="45"/>
                      <a:pt x="47" y="55"/>
                    </a:cubicBezTo>
                    <a:cubicBezTo>
                      <a:pt x="48" y="60"/>
                      <a:pt x="54" y="64"/>
                      <a:pt x="71" y="64"/>
                    </a:cubicBezTo>
                    <a:cubicBezTo>
                      <a:pt x="110" y="63"/>
                      <a:pt x="124" y="75"/>
                      <a:pt x="129" y="95"/>
                    </a:cubicBezTo>
                    <a:cubicBezTo>
                      <a:pt x="137" y="131"/>
                      <a:pt x="112" y="152"/>
                      <a:pt x="80" y="160"/>
                    </a:cubicBezTo>
                    <a:cubicBezTo>
                      <a:pt x="65" y="163"/>
                      <a:pt x="49" y="164"/>
                      <a:pt x="34" y="162"/>
                    </a:cubicBezTo>
                    <a:lnTo>
                      <a:pt x="36" y="132"/>
                    </a:ln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89" name="Freeform 43"/>
              <p:cNvSpPr>
                <a:spLocks noEditPoints="1"/>
              </p:cNvSpPr>
              <p:nvPr userDrawn="1"/>
            </p:nvSpPr>
            <p:spPr bwMode="auto">
              <a:xfrm>
                <a:off x="343" y="294"/>
                <a:ext cx="413" cy="414"/>
              </a:xfrm>
              <a:custGeom>
                <a:avLst/>
                <a:gdLst>
                  <a:gd name="T0" fmla="*/ 1176 w 2069"/>
                  <a:gd name="T1" fmla="*/ 2060 h 2070"/>
                  <a:gd name="T2" fmla="*/ 1386 w 2069"/>
                  <a:gd name="T3" fmla="*/ 2008 h 2070"/>
                  <a:gd name="T4" fmla="*/ 26 w 2069"/>
                  <a:gd name="T5" fmla="*/ 1266 h 2070"/>
                  <a:gd name="T6" fmla="*/ 0 w 2069"/>
                  <a:gd name="T7" fmla="*/ 1052 h 2070"/>
                  <a:gd name="T8" fmla="*/ 460 w 2069"/>
                  <a:gd name="T9" fmla="*/ 174 h 2070"/>
                  <a:gd name="T10" fmla="*/ 842 w 2069"/>
                  <a:gd name="T11" fmla="*/ 668 h 2070"/>
                  <a:gd name="T12" fmla="*/ 33 w 2069"/>
                  <a:gd name="T13" fmla="*/ 771 h 2070"/>
                  <a:gd name="T14" fmla="*/ 647 w 2069"/>
                  <a:gd name="T15" fmla="*/ 888 h 2070"/>
                  <a:gd name="T16" fmla="*/ 683 w 2069"/>
                  <a:gd name="T17" fmla="*/ 61 h 2070"/>
                  <a:gd name="T18" fmla="*/ 935 w 2069"/>
                  <a:gd name="T19" fmla="*/ 633 h 2070"/>
                  <a:gd name="T20" fmla="*/ 0 w 2069"/>
                  <a:gd name="T21" fmla="*/ 1018 h 2070"/>
                  <a:gd name="T22" fmla="*/ 623 w 2069"/>
                  <a:gd name="T23" fmla="*/ 985 h 2070"/>
                  <a:gd name="T24" fmla="*/ 126 w 2069"/>
                  <a:gd name="T25" fmla="*/ 539 h 2070"/>
                  <a:gd name="T26" fmla="*/ 694 w 2069"/>
                  <a:gd name="T27" fmla="*/ 800 h 2070"/>
                  <a:gd name="T28" fmla="*/ 1820 w 2069"/>
                  <a:gd name="T29" fmla="*/ 361 h 2070"/>
                  <a:gd name="T30" fmla="*/ 1375 w 2069"/>
                  <a:gd name="T31" fmla="*/ 800 h 2070"/>
                  <a:gd name="T32" fmla="*/ 1958 w 2069"/>
                  <a:gd name="T33" fmla="*/ 569 h 2070"/>
                  <a:gd name="T34" fmla="*/ 1421 w 2069"/>
                  <a:gd name="T35" fmla="*/ 888 h 2070"/>
                  <a:gd name="T36" fmla="*/ 1636 w 2069"/>
                  <a:gd name="T37" fmla="*/ 193 h 2070"/>
                  <a:gd name="T38" fmla="*/ 1309 w 2069"/>
                  <a:gd name="T39" fmla="*/ 725 h 2070"/>
                  <a:gd name="T40" fmla="*/ 926 w 2069"/>
                  <a:gd name="T41" fmla="*/ 6 h 2070"/>
                  <a:gd name="T42" fmla="*/ 1143 w 2069"/>
                  <a:gd name="T43" fmla="*/ 6 h 2070"/>
                  <a:gd name="T44" fmla="*/ 1133 w 2069"/>
                  <a:gd name="T45" fmla="*/ 633 h 2070"/>
                  <a:gd name="T46" fmla="*/ 1386 w 2069"/>
                  <a:gd name="T47" fmla="*/ 61 h 2070"/>
                  <a:gd name="T48" fmla="*/ 1227 w 2069"/>
                  <a:gd name="T49" fmla="*/ 668 h 2070"/>
                  <a:gd name="T50" fmla="*/ 1608 w 2069"/>
                  <a:gd name="T51" fmla="*/ 174 h 2070"/>
                  <a:gd name="T52" fmla="*/ 760 w 2069"/>
                  <a:gd name="T53" fmla="*/ 725 h 2070"/>
                  <a:gd name="T54" fmla="*/ 433 w 2069"/>
                  <a:gd name="T55" fmla="*/ 193 h 2070"/>
                  <a:gd name="T56" fmla="*/ 1227 w 2069"/>
                  <a:gd name="T57" fmla="*/ 1402 h 2070"/>
                  <a:gd name="T58" fmla="*/ 1417 w 2069"/>
                  <a:gd name="T59" fmla="*/ 1997 h 2070"/>
                  <a:gd name="T60" fmla="*/ 1309 w 2069"/>
                  <a:gd name="T61" fmla="*/ 1345 h 2070"/>
                  <a:gd name="T62" fmla="*/ 1636 w 2069"/>
                  <a:gd name="T63" fmla="*/ 1877 h 2070"/>
                  <a:gd name="T64" fmla="*/ 1421 w 2069"/>
                  <a:gd name="T65" fmla="*/ 1182 h 2070"/>
                  <a:gd name="T66" fmla="*/ 1958 w 2069"/>
                  <a:gd name="T67" fmla="*/ 1501 h 2070"/>
                  <a:gd name="T68" fmla="*/ 647 w 2069"/>
                  <a:gd name="T69" fmla="*/ 1182 h 2070"/>
                  <a:gd name="T70" fmla="*/ 33 w 2069"/>
                  <a:gd name="T71" fmla="*/ 1299 h 2070"/>
                  <a:gd name="T72" fmla="*/ 2043 w 2069"/>
                  <a:gd name="T73" fmla="*/ 803 h 2070"/>
                  <a:gd name="T74" fmla="*/ 1445 w 2069"/>
                  <a:gd name="T75" fmla="*/ 985 h 2070"/>
                  <a:gd name="T76" fmla="*/ 1445 w 2069"/>
                  <a:gd name="T77" fmla="*/ 1085 h 2070"/>
                  <a:gd name="T78" fmla="*/ 2043 w 2069"/>
                  <a:gd name="T79" fmla="*/ 1266 h 2070"/>
                  <a:gd name="T80" fmla="*/ 1375 w 2069"/>
                  <a:gd name="T81" fmla="*/ 1270 h 2070"/>
                  <a:gd name="T82" fmla="*/ 1820 w 2069"/>
                  <a:gd name="T83" fmla="*/ 1709 h 2070"/>
                  <a:gd name="T84" fmla="*/ 1034 w 2069"/>
                  <a:gd name="T85" fmla="*/ 1449 h 2070"/>
                  <a:gd name="T86" fmla="*/ 1034 w 2069"/>
                  <a:gd name="T87" fmla="*/ 2070 h 2070"/>
                  <a:gd name="T88" fmla="*/ 1034 w 2069"/>
                  <a:gd name="T89" fmla="*/ 1449 h 2070"/>
                  <a:gd name="T90" fmla="*/ 433 w 2069"/>
                  <a:gd name="T91" fmla="*/ 1877 h 2070"/>
                  <a:gd name="T92" fmla="*/ 760 w 2069"/>
                  <a:gd name="T93" fmla="*/ 1345 h 2070"/>
                  <a:gd name="T94" fmla="*/ 249 w 2069"/>
                  <a:gd name="T95" fmla="*/ 1709 h 2070"/>
                  <a:gd name="T96" fmla="*/ 694 w 2069"/>
                  <a:gd name="T97" fmla="*/ 1270 h 2070"/>
                  <a:gd name="T98" fmla="*/ 652 w 2069"/>
                  <a:gd name="T99" fmla="*/ 1997 h 2070"/>
                  <a:gd name="T100" fmla="*/ 842 w 2069"/>
                  <a:gd name="T101" fmla="*/ 1402 h 2070"/>
                  <a:gd name="T102" fmla="*/ 893 w 2069"/>
                  <a:gd name="T103" fmla="*/ 2060 h 2070"/>
                  <a:gd name="T104" fmla="*/ 935 w 2069"/>
                  <a:gd name="T105" fmla="*/ 1437 h 2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69" h="2070">
                    <a:moveTo>
                      <a:pt x="1386" y="2008"/>
                    </a:moveTo>
                    <a:cubicBezTo>
                      <a:pt x="1319" y="2033"/>
                      <a:pt x="1248" y="2050"/>
                      <a:pt x="1176" y="2060"/>
                    </a:cubicBezTo>
                    <a:cubicBezTo>
                      <a:pt x="1133" y="1437"/>
                      <a:pt x="1133" y="1437"/>
                      <a:pt x="1133" y="1437"/>
                    </a:cubicBezTo>
                    <a:lnTo>
                      <a:pt x="1386" y="2008"/>
                    </a:lnTo>
                    <a:close/>
                    <a:moveTo>
                      <a:pt x="0" y="1052"/>
                    </a:moveTo>
                    <a:cubicBezTo>
                      <a:pt x="1" y="1125"/>
                      <a:pt x="10" y="1197"/>
                      <a:pt x="26" y="1266"/>
                    </a:cubicBezTo>
                    <a:cubicBezTo>
                      <a:pt x="623" y="1085"/>
                      <a:pt x="623" y="1085"/>
                      <a:pt x="623" y="1085"/>
                    </a:cubicBezTo>
                    <a:lnTo>
                      <a:pt x="0" y="1052"/>
                    </a:lnTo>
                    <a:close/>
                    <a:moveTo>
                      <a:pt x="842" y="668"/>
                    </a:moveTo>
                    <a:cubicBezTo>
                      <a:pt x="460" y="174"/>
                      <a:pt x="460" y="174"/>
                      <a:pt x="460" y="174"/>
                    </a:cubicBezTo>
                    <a:cubicBezTo>
                      <a:pt x="520" y="134"/>
                      <a:pt x="584" y="100"/>
                      <a:pt x="652" y="73"/>
                    </a:cubicBezTo>
                    <a:lnTo>
                      <a:pt x="842" y="668"/>
                    </a:lnTo>
                    <a:close/>
                    <a:moveTo>
                      <a:pt x="647" y="888"/>
                    </a:moveTo>
                    <a:cubicBezTo>
                      <a:pt x="33" y="771"/>
                      <a:pt x="33" y="771"/>
                      <a:pt x="33" y="771"/>
                    </a:cubicBezTo>
                    <a:cubicBezTo>
                      <a:pt x="52" y="700"/>
                      <a:pt x="78" y="633"/>
                      <a:pt x="110" y="569"/>
                    </a:cubicBezTo>
                    <a:lnTo>
                      <a:pt x="647" y="888"/>
                    </a:lnTo>
                    <a:close/>
                    <a:moveTo>
                      <a:pt x="935" y="633"/>
                    </a:moveTo>
                    <a:cubicBezTo>
                      <a:pt x="683" y="61"/>
                      <a:pt x="683" y="61"/>
                      <a:pt x="683" y="61"/>
                    </a:cubicBezTo>
                    <a:cubicBezTo>
                      <a:pt x="750" y="37"/>
                      <a:pt x="820" y="20"/>
                      <a:pt x="893" y="10"/>
                    </a:cubicBezTo>
                    <a:lnTo>
                      <a:pt x="935" y="633"/>
                    </a:lnTo>
                    <a:close/>
                    <a:moveTo>
                      <a:pt x="623" y="985"/>
                    </a:moveTo>
                    <a:cubicBezTo>
                      <a:pt x="0" y="1018"/>
                      <a:pt x="0" y="1018"/>
                      <a:pt x="0" y="1018"/>
                    </a:cubicBezTo>
                    <a:cubicBezTo>
                      <a:pt x="1" y="945"/>
                      <a:pt x="10" y="873"/>
                      <a:pt x="26" y="803"/>
                    </a:cubicBezTo>
                    <a:lnTo>
                      <a:pt x="623" y="985"/>
                    </a:lnTo>
                    <a:close/>
                    <a:moveTo>
                      <a:pt x="694" y="800"/>
                    </a:moveTo>
                    <a:cubicBezTo>
                      <a:pt x="126" y="539"/>
                      <a:pt x="126" y="539"/>
                      <a:pt x="126" y="539"/>
                    </a:cubicBezTo>
                    <a:cubicBezTo>
                      <a:pt x="161" y="476"/>
                      <a:pt x="202" y="416"/>
                      <a:pt x="249" y="361"/>
                    </a:cubicBezTo>
                    <a:lnTo>
                      <a:pt x="694" y="800"/>
                    </a:lnTo>
                    <a:close/>
                    <a:moveTo>
                      <a:pt x="1375" y="800"/>
                    </a:moveTo>
                    <a:cubicBezTo>
                      <a:pt x="1820" y="361"/>
                      <a:pt x="1820" y="361"/>
                      <a:pt x="1820" y="361"/>
                    </a:cubicBezTo>
                    <a:cubicBezTo>
                      <a:pt x="1867" y="416"/>
                      <a:pt x="1908" y="476"/>
                      <a:pt x="1943" y="539"/>
                    </a:cubicBezTo>
                    <a:lnTo>
                      <a:pt x="1375" y="800"/>
                    </a:lnTo>
                    <a:close/>
                    <a:moveTo>
                      <a:pt x="1421" y="888"/>
                    </a:moveTo>
                    <a:cubicBezTo>
                      <a:pt x="1958" y="569"/>
                      <a:pt x="1958" y="569"/>
                      <a:pt x="1958" y="569"/>
                    </a:cubicBezTo>
                    <a:cubicBezTo>
                      <a:pt x="1991" y="633"/>
                      <a:pt x="2017" y="700"/>
                      <a:pt x="2035" y="771"/>
                    </a:cubicBezTo>
                    <a:lnTo>
                      <a:pt x="1421" y="888"/>
                    </a:lnTo>
                    <a:close/>
                    <a:moveTo>
                      <a:pt x="1309" y="725"/>
                    </a:moveTo>
                    <a:cubicBezTo>
                      <a:pt x="1636" y="193"/>
                      <a:pt x="1636" y="193"/>
                      <a:pt x="1636" y="193"/>
                    </a:cubicBezTo>
                    <a:cubicBezTo>
                      <a:pt x="1695" y="235"/>
                      <a:pt x="1749" y="283"/>
                      <a:pt x="1798" y="336"/>
                    </a:cubicBezTo>
                    <a:lnTo>
                      <a:pt x="1309" y="725"/>
                    </a:lnTo>
                    <a:close/>
                    <a:moveTo>
                      <a:pt x="1034" y="621"/>
                    </a:moveTo>
                    <a:cubicBezTo>
                      <a:pt x="926" y="6"/>
                      <a:pt x="926" y="6"/>
                      <a:pt x="926" y="6"/>
                    </a:cubicBezTo>
                    <a:cubicBezTo>
                      <a:pt x="962" y="2"/>
                      <a:pt x="998" y="0"/>
                      <a:pt x="1034" y="0"/>
                    </a:cubicBezTo>
                    <a:cubicBezTo>
                      <a:pt x="1071" y="0"/>
                      <a:pt x="1107" y="2"/>
                      <a:pt x="1143" y="6"/>
                    </a:cubicBezTo>
                    <a:lnTo>
                      <a:pt x="1034" y="621"/>
                    </a:lnTo>
                    <a:close/>
                    <a:moveTo>
                      <a:pt x="1133" y="633"/>
                    </a:moveTo>
                    <a:cubicBezTo>
                      <a:pt x="1176" y="10"/>
                      <a:pt x="1176" y="10"/>
                      <a:pt x="1176" y="10"/>
                    </a:cubicBezTo>
                    <a:cubicBezTo>
                      <a:pt x="1248" y="20"/>
                      <a:pt x="1319" y="37"/>
                      <a:pt x="1386" y="61"/>
                    </a:cubicBezTo>
                    <a:lnTo>
                      <a:pt x="1133" y="633"/>
                    </a:lnTo>
                    <a:close/>
                    <a:moveTo>
                      <a:pt x="1227" y="668"/>
                    </a:moveTo>
                    <a:cubicBezTo>
                      <a:pt x="1417" y="73"/>
                      <a:pt x="1417" y="73"/>
                      <a:pt x="1417" y="73"/>
                    </a:cubicBezTo>
                    <a:cubicBezTo>
                      <a:pt x="1484" y="100"/>
                      <a:pt x="1549" y="134"/>
                      <a:pt x="1608" y="174"/>
                    </a:cubicBezTo>
                    <a:lnTo>
                      <a:pt x="1227" y="668"/>
                    </a:lnTo>
                    <a:close/>
                    <a:moveTo>
                      <a:pt x="760" y="725"/>
                    </a:moveTo>
                    <a:cubicBezTo>
                      <a:pt x="271" y="336"/>
                      <a:pt x="271" y="336"/>
                      <a:pt x="271" y="336"/>
                    </a:cubicBezTo>
                    <a:cubicBezTo>
                      <a:pt x="320" y="283"/>
                      <a:pt x="374" y="235"/>
                      <a:pt x="433" y="193"/>
                    </a:cubicBezTo>
                    <a:lnTo>
                      <a:pt x="760" y="725"/>
                    </a:lnTo>
                    <a:close/>
                    <a:moveTo>
                      <a:pt x="1227" y="1402"/>
                    </a:moveTo>
                    <a:cubicBezTo>
                      <a:pt x="1608" y="1896"/>
                      <a:pt x="1608" y="1896"/>
                      <a:pt x="1608" y="1896"/>
                    </a:cubicBezTo>
                    <a:cubicBezTo>
                      <a:pt x="1549" y="1936"/>
                      <a:pt x="1484" y="1970"/>
                      <a:pt x="1417" y="1997"/>
                    </a:cubicBezTo>
                    <a:lnTo>
                      <a:pt x="1227" y="1402"/>
                    </a:lnTo>
                    <a:close/>
                    <a:moveTo>
                      <a:pt x="1309" y="1345"/>
                    </a:moveTo>
                    <a:cubicBezTo>
                      <a:pt x="1798" y="1734"/>
                      <a:pt x="1798" y="1734"/>
                      <a:pt x="1798" y="1734"/>
                    </a:cubicBezTo>
                    <a:cubicBezTo>
                      <a:pt x="1749" y="1787"/>
                      <a:pt x="1695" y="1835"/>
                      <a:pt x="1636" y="1877"/>
                    </a:cubicBezTo>
                    <a:lnTo>
                      <a:pt x="1309" y="1345"/>
                    </a:lnTo>
                    <a:close/>
                    <a:moveTo>
                      <a:pt x="1421" y="1182"/>
                    </a:moveTo>
                    <a:cubicBezTo>
                      <a:pt x="2035" y="1299"/>
                      <a:pt x="2035" y="1299"/>
                      <a:pt x="2035" y="1299"/>
                    </a:cubicBezTo>
                    <a:cubicBezTo>
                      <a:pt x="2017" y="1369"/>
                      <a:pt x="1991" y="1437"/>
                      <a:pt x="1958" y="1501"/>
                    </a:cubicBezTo>
                    <a:lnTo>
                      <a:pt x="1421" y="1182"/>
                    </a:lnTo>
                    <a:close/>
                    <a:moveTo>
                      <a:pt x="647" y="1182"/>
                    </a:moveTo>
                    <a:cubicBezTo>
                      <a:pt x="110" y="1501"/>
                      <a:pt x="110" y="1501"/>
                      <a:pt x="110" y="1501"/>
                    </a:cubicBezTo>
                    <a:cubicBezTo>
                      <a:pt x="78" y="1437"/>
                      <a:pt x="52" y="1369"/>
                      <a:pt x="33" y="1299"/>
                    </a:cubicBezTo>
                    <a:lnTo>
                      <a:pt x="647" y="1182"/>
                    </a:lnTo>
                    <a:close/>
                    <a:moveTo>
                      <a:pt x="2043" y="803"/>
                    </a:moveTo>
                    <a:cubicBezTo>
                      <a:pt x="2059" y="873"/>
                      <a:pt x="2068" y="945"/>
                      <a:pt x="2069" y="1018"/>
                    </a:cubicBezTo>
                    <a:cubicBezTo>
                      <a:pt x="1445" y="985"/>
                      <a:pt x="1445" y="985"/>
                      <a:pt x="1445" y="985"/>
                    </a:cubicBezTo>
                    <a:lnTo>
                      <a:pt x="2043" y="803"/>
                    </a:lnTo>
                    <a:close/>
                    <a:moveTo>
                      <a:pt x="1445" y="1085"/>
                    </a:moveTo>
                    <a:cubicBezTo>
                      <a:pt x="2069" y="1052"/>
                      <a:pt x="2069" y="1052"/>
                      <a:pt x="2069" y="1052"/>
                    </a:cubicBezTo>
                    <a:cubicBezTo>
                      <a:pt x="2068" y="1125"/>
                      <a:pt x="2059" y="1197"/>
                      <a:pt x="2043" y="1266"/>
                    </a:cubicBezTo>
                    <a:lnTo>
                      <a:pt x="1445" y="1085"/>
                    </a:lnTo>
                    <a:close/>
                    <a:moveTo>
                      <a:pt x="1375" y="1270"/>
                    </a:moveTo>
                    <a:cubicBezTo>
                      <a:pt x="1943" y="1531"/>
                      <a:pt x="1943" y="1531"/>
                      <a:pt x="1943" y="1531"/>
                    </a:cubicBezTo>
                    <a:cubicBezTo>
                      <a:pt x="1908" y="1594"/>
                      <a:pt x="1867" y="1654"/>
                      <a:pt x="1820" y="1709"/>
                    </a:cubicBezTo>
                    <a:lnTo>
                      <a:pt x="1375" y="1270"/>
                    </a:lnTo>
                    <a:close/>
                    <a:moveTo>
                      <a:pt x="1034" y="1449"/>
                    </a:moveTo>
                    <a:cubicBezTo>
                      <a:pt x="1143" y="2064"/>
                      <a:pt x="1143" y="2064"/>
                      <a:pt x="1143" y="2064"/>
                    </a:cubicBezTo>
                    <a:cubicBezTo>
                      <a:pt x="1107" y="2068"/>
                      <a:pt x="1071" y="2070"/>
                      <a:pt x="1034" y="2070"/>
                    </a:cubicBezTo>
                    <a:cubicBezTo>
                      <a:pt x="998" y="2070"/>
                      <a:pt x="962" y="2068"/>
                      <a:pt x="926" y="2064"/>
                    </a:cubicBezTo>
                    <a:lnTo>
                      <a:pt x="1034" y="1449"/>
                    </a:lnTo>
                    <a:close/>
                    <a:moveTo>
                      <a:pt x="760" y="1345"/>
                    </a:moveTo>
                    <a:cubicBezTo>
                      <a:pt x="433" y="1877"/>
                      <a:pt x="433" y="1877"/>
                      <a:pt x="433" y="1877"/>
                    </a:cubicBezTo>
                    <a:cubicBezTo>
                      <a:pt x="374" y="1835"/>
                      <a:pt x="320" y="1787"/>
                      <a:pt x="271" y="1733"/>
                    </a:cubicBezTo>
                    <a:lnTo>
                      <a:pt x="760" y="1345"/>
                    </a:lnTo>
                    <a:close/>
                    <a:moveTo>
                      <a:pt x="694" y="1270"/>
                    </a:moveTo>
                    <a:cubicBezTo>
                      <a:pt x="249" y="1709"/>
                      <a:pt x="249" y="1709"/>
                      <a:pt x="249" y="1709"/>
                    </a:cubicBezTo>
                    <a:cubicBezTo>
                      <a:pt x="202" y="1654"/>
                      <a:pt x="161" y="1594"/>
                      <a:pt x="126" y="1531"/>
                    </a:cubicBezTo>
                    <a:lnTo>
                      <a:pt x="694" y="1270"/>
                    </a:lnTo>
                    <a:close/>
                    <a:moveTo>
                      <a:pt x="842" y="1402"/>
                    </a:moveTo>
                    <a:cubicBezTo>
                      <a:pt x="652" y="1997"/>
                      <a:pt x="652" y="1997"/>
                      <a:pt x="652" y="1997"/>
                    </a:cubicBezTo>
                    <a:cubicBezTo>
                      <a:pt x="584" y="1970"/>
                      <a:pt x="520" y="1936"/>
                      <a:pt x="460" y="1896"/>
                    </a:cubicBezTo>
                    <a:lnTo>
                      <a:pt x="842" y="1402"/>
                    </a:lnTo>
                    <a:close/>
                    <a:moveTo>
                      <a:pt x="935" y="1437"/>
                    </a:moveTo>
                    <a:cubicBezTo>
                      <a:pt x="893" y="2060"/>
                      <a:pt x="893" y="2060"/>
                      <a:pt x="893" y="2060"/>
                    </a:cubicBezTo>
                    <a:cubicBezTo>
                      <a:pt x="820" y="2050"/>
                      <a:pt x="750" y="2033"/>
                      <a:pt x="683" y="2009"/>
                    </a:cubicBezTo>
                    <a:lnTo>
                      <a:pt x="935" y="1437"/>
                    </a:ln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90" name="Oval 44"/>
              <p:cNvSpPr>
                <a:spLocks noChangeArrowheads="1"/>
              </p:cNvSpPr>
              <p:nvPr userDrawn="1"/>
            </p:nvSpPr>
            <p:spPr bwMode="auto">
              <a:xfrm>
                <a:off x="542" y="302"/>
                <a:ext cx="15" cy="14"/>
              </a:xfrm>
              <a:prstGeom prst="ellipse">
                <a:avLst/>
              </a:pr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91" name="Freeform 45"/>
              <p:cNvSpPr>
                <a:spLocks/>
              </p:cNvSpPr>
              <p:nvPr userDrawn="1"/>
            </p:nvSpPr>
            <p:spPr bwMode="auto">
              <a:xfrm>
                <a:off x="698" y="383"/>
                <a:ext cx="17" cy="17"/>
              </a:xfrm>
              <a:custGeom>
                <a:avLst/>
                <a:gdLst>
                  <a:gd name="T0" fmla="*/ 12 w 85"/>
                  <a:gd name="T1" fmla="*/ 64 h 85"/>
                  <a:gd name="T2" fmla="*/ 64 w 85"/>
                  <a:gd name="T3" fmla="*/ 74 h 85"/>
                  <a:gd name="T4" fmla="*/ 73 w 85"/>
                  <a:gd name="T5" fmla="*/ 22 h 85"/>
                  <a:gd name="T6" fmla="*/ 21 w 85"/>
                  <a:gd name="T7" fmla="*/ 12 h 85"/>
                  <a:gd name="T8" fmla="*/ 12 w 85"/>
                  <a:gd name="T9" fmla="*/ 6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85">
                    <a:moveTo>
                      <a:pt x="12" y="64"/>
                    </a:moveTo>
                    <a:cubicBezTo>
                      <a:pt x="23" y="81"/>
                      <a:pt x="47" y="85"/>
                      <a:pt x="64" y="74"/>
                    </a:cubicBezTo>
                    <a:cubicBezTo>
                      <a:pt x="81" y="62"/>
                      <a:pt x="85" y="39"/>
                      <a:pt x="73" y="22"/>
                    </a:cubicBezTo>
                    <a:cubicBezTo>
                      <a:pt x="61" y="5"/>
                      <a:pt x="38" y="0"/>
                      <a:pt x="21" y="12"/>
                    </a:cubicBezTo>
                    <a:cubicBezTo>
                      <a:pt x="4" y="24"/>
                      <a:pt x="0" y="47"/>
                      <a:pt x="12" y="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92" name="Oval 46"/>
              <p:cNvSpPr>
                <a:spLocks noChangeArrowheads="1"/>
              </p:cNvSpPr>
              <p:nvPr userDrawn="1"/>
            </p:nvSpPr>
            <p:spPr bwMode="auto">
              <a:xfrm>
                <a:off x="542" y="685"/>
                <a:ext cx="15" cy="15"/>
              </a:xfrm>
              <a:prstGeom prst="ellipse">
                <a:avLst/>
              </a:pr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93" name="Freeform 47"/>
              <p:cNvSpPr>
                <a:spLocks/>
              </p:cNvSpPr>
              <p:nvPr userDrawn="1"/>
            </p:nvSpPr>
            <p:spPr bwMode="auto">
              <a:xfrm>
                <a:off x="383" y="383"/>
                <a:ext cx="17" cy="17"/>
              </a:xfrm>
              <a:custGeom>
                <a:avLst/>
                <a:gdLst>
                  <a:gd name="T0" fmla="*/ 73 w 85"/>
                  <a:gd name="T1" fmla="*/ 64 h 85"/>
                  <a:gd name="T2" fmla="*/ 63 w 85"/>
                  <a:gd name="T3" fmla="*/ 12 h 85"/>
                  <a:gd name="T4" fmla="*/ 11 w 85"/>
                  <a:gd name="T5" fmla="*/ 22 h 85"/>
                  <a:gd name="T6" fmla="*/ 21 w 85"/>
                  <a:gd name="T7" fmla="*/ 74 h 85"/>
                  <a:gd name="T8" fmla="*/ 73 w 85"/>
                  <a:gd name="T9" fmla="*/ 6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85">
                    <a:moveTo>
                      <a:pt x="73" y="64"/>
                    </a:moveTo>
                    <a:cubicBezTo>
                      <a:pt x="85" y="47"/>
                      <a:pt x="80" y="24"/>
                      <a:pt x="63" y="12"/>
                    </a:cubicBezTo>
                    <a:cubicBezTo>
                      <a:pt x="46" y="0"/>
                      <a:pt x="23" y="5"/>
                      <a:pt x="11" y="22"/>
                    </a:cubicBezTo>
                    <a:cubicBezTo>
                      <a:pt x="0" y="39"/>
                      <a:pt x="4" y="62"/>
                      <a:pt x="21" y="74"/>
                    </a:cubicBezTo>
                    <a:cubicBezTo>
                      <a:pt x="38" y="85"/>
                      <a:pt x="61" y="81"/>
                      <a:pt x="73" y="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94" name="Freeform 48"/>
              <p:cNvSpPr>
                <a:spLocks/>
              </p:cNvSpPr>
              <p:nvPr userDrawn="1"/>
            </p:nvSpPr>
            <p:spPr bwMode="auto">
              <a:xfrm>
                <a:off x="569" y="581"/>
                <a:ext cx="57" cy="114"/>
              </a:xfrm>
              <a:custGeom>
                <a:avLst/>
                <a:gdLst>
                  <a:gd name="T0" fmla="*/ 0 w 57"/>
                  <a:gd name="T1" fmla="*/ 0 h 114"/>
                  <a:gd name="T2" fmla="*/ 50 w 57"/>
                  <a:gd name="T3" fmla="*/ 114 h 114"/>
                  <a:gd name="T4" fmla="*/ 57 w 57"/>
                  <a:gd name="T5" fmla="*/ 112 h 114"/>
                  <a:gd name="T6" fmla="*/ 0 w 57"/>
                  <a:gd name="T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14">
                    <a:moveTo>
                      <a:pt x="0" y="0"/>
                    </a:moveTo>
                    <a:lnTo>
                      <a:pt x="50" y="114"/>
                    </a:lnTo>
                    <a:lnTo>
                      <a:pt x="57" y="1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95" name="Freeform 49"/>
              <p:cNvSpPr>
                <a:spLocks/>
              </p:cNvSpPr>
              <p:nvPr userDrawn="1"/>
            </p:nvSpPr>
            <p:spPr bwMode="auto">
              <a:xfrm>
                <a:off x="569" y="581"/>
                <a:ext cx="57" cy="114"/>
              </a:xfrm>
              <a:custGeom>
                <a:avLst/>
                <a:gdLst>
                  <a:gd name="T0" fmla="*/ 0 w 57"/>
                  <a:gd name="T1" fmla="*/ 0 h 114"/>
                  <a:gd name="T2" fmla="*/ 50 w 57"/>
                  <a:gd name="T3" fmla="*/ 114 h 114"/>
                  <a:gd name="T4" fmla="*/ 57 w 57"/>
                  <a:gd name="T5" fmla="*/ 11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114">
                    <a:moveTo>
                      <a:pt x="0" y="0"/>
                    </a:moveTo>
                    <a:lnTo>
                      <a:pt x="50" y="114"/>
                    </a:lnTo>
                    <a:lnTo>
                      <a:pt x="57" y="1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96" name="Freeform 50"/>
              <p:cNvSpPr>
                <a:spLocks/>
              </p:cNvSpPr>
              <p:nvPr userDrawn="1"/>
            </p:nvSpPr>
            <p:spPr bwMode="auto">
              <a:xfrm>
                <a:off x="348" y="448"/>
                <a:ext cx="121" cy="22"/>
              </a:xfrm>
              <a:custGeom>
                <a:avLst/>
                <a:gdLst>
                  <a:gd name="T0" fmla="*/ 121 w 121"/>
                  <a:gd name="T1" fmla="*/ 22 h 22"/>
                  <a:gd name="T2" fmla="*/ 2 w 121"/>
                  <a:gd name="T3" fmla="*/ 0 h 22"/>
                  <a:gd name="T4" fmla="*/ 1 w 121"/>
                  <a:gd name="T5" fmla="*/ 0 h 22"/>
                  <a:gd name="T6" fmla="*/ 0 w 121"/>
                  <a:gd name="T7" fmla="*/ 7 h 22"/>
                  <a:gd name="T8" fmla="*/ 121 w 121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22">
                    <a:moveTo>
                      <a:pt x="121" y="22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7"/>
                    </a:lnTo>
                    <a:lnTo>
                      <a:pt x="121" y="22"/>
                    </a:lnTo>
                    <a:close/>
                  </a:path>
                </a:pathLst>
              </a:custGeom>
              <a:solidFill>
                <a:srgbClr val="FFD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97" name="Freeform 51"/>
              <p:cNvSpPr>
                <a:spLocks/>
              </p:cNvSpPr>
              <p:nvPr userDrawn="1"/>
            </p:nvSpPr>
            <p:spPr bwMode="auto">
              <a:xfrm>
                <a:off x="348" y="448"/>
                <a:ext cx="121" cy="22"/>
              </a:xfrm>
              <a:custGeom>
                <a:avLst/>
                <a:gdLst>
                  <a:gd name="T0" fmla="*/ 121 w 121"/>
                  <a:gd name="T1" fmla="*/ 22 h 22"/>
                  <a:gd name="T2" fmla="*/ 2 w 121"/>
                  <a:gd name="T3" fmla="*/ 0 h 22"/>
                  <a:gd name="T4" fmla="*/ 1 w 121"/>
                  <a:gd name="T5" fmla="*/ 0 h 22"/>
                  <a:gd name="T6" fmla="*/ 0 w 121"/>
                  <a:gd name="T7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1" h="22">
                    <a:moveTo>
                      <a:pt x="121" y="22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98" name="Freeform 52"/>
              <p:cNvSpPr>
                <a:spLocks/>
              </p:cNvSpPr>
              <p:nvPr userDrawn="1"/>
            </p:nvSpPr>
            <p:spPr bwMode="auto">
              <a:xfrm>
                <a:off x="365" y="402"/>
                <a:ext cx="104" cy="68"/>
              </a:xfrm>
              <a:custGeom>
                <a:avLst/>
                <a:gdLst>
                  <a:gd name="T0" fmla="*/ 3 w 104"/>
                  <a:gd name="T1" fmla="*/ 0 h 68"/>
                  <a:gd name="T2" fmla="*/ 0 w 104"/>
                  <a:gd name="T3" fmla="*/ 6 h 68"/>
                  <a:gd name="T4" fmla="*/ 0 w 104"/>
                  <a:gd name="T5" fmla="*/ 7 h 68"/>
                  <a:gd name="T6" fmla="*/ 104 w 104"/>
                  <a:gd name="T7" fmla="*/ 68 h 68"/>
                  <a:gd name="T8" fmla="*/ 3 w 104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68">
                    <a:moveTo>
                      <a:pt x="3" y="0"/>
                    </a:moveTo>
                    <a:lnTo>
                      <a:pt x="0" y="6"/>
                    </a:lnTo>
                    <a:lnTo>
                      <a:pt x="0" y="7"/>
                    </a:lnTo>
                    <a:lnTo>
                      <a:pt x="104" y="6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D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99" name="Freeform 53"/>
              <p:cNvSpPr>
                <a:spLocks/>
              </p:cNvSpPr>
              <p:nvPr userDrawn="1"/>
            </p:nvSpPr>
            <p:spPr bwMode="auto">
              <a:xfrm>
                <a:off x="365" y="402"/>
                <a:ext cx="104" cy="68"/>
              </a:xfrm>
              <a:custGeom>
                <a:avLst/>
                <a:gdLst>
                  <a:gd name="T0" fmla="*/ 3 w 104"/>
                  <a:gd name="T1" fmla="*/ 0 h 68"/>
                  <a:gd name="T2" fmla="*/ 0 w 104"/>
                  <a:gd name="T3" fmla="*/ 6 h 68"/>
                  <a:gd name="T4" fmla="*/ 0 w 104"/>
                  <a:gd name="T5" fmla="*/ 7 h 68"/>
                  <a:gd name="T6" fmla="*/ 104 w 104"/>
                  <a:gd name="T7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68">
                    <a:moveTo>
                      <a:pt x="3" y="0"/>
                    </a:moveTo>
                    <a:lnTo>
                      <a:pt x="0" y="6"/>
                    </a:lnTo>
                    <a:lnTo>
                      <a:pt x="0" y="7"/>
                    </a:lnTo>
                    <a:lnTo>
                      <a:pt x="104" y="6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300" name="Freeform 54"/>
              <p:cNvSpPr>
                <a:spLocks/>
              </p:cNvSpPr>
              <p:nvPr userDrawn="1"/>
            </p:nvSpPr>
            <p:spPr bwMode="auto">
              <a:xfrm>
                <a:off x="517" y="469"/>
                <a:ext cx="60" cy="69"/>
              </a:xfrm>
              <a:custGeom>
                <a:avLst/>
                <a:gdLst>
                  <a:gd name="T0" fmla="*/ 302 w 302"/>
                  <a:gd name="T1" fmla="*/ 302 h 347"/>
                  <a:gd name="T2" fmla="*/ 256 w 302"/>
                  <a:gd name="T3" fmla="*/ 321 h 347"/>
                  <a:gd name="T4" fmla="*/ 219 w 302"/>
                  <a:gd name="T5" fmla="*/ 321 h 347"/>
                  <a:gd name="T6" fmla="*/ 167 w 302"/>
                  <a:gd name="T7" fmla="*/ 347 h 347"/>
                  <a:gd name="T8" fmla="*/ 153 w 302"/>
                  <a:gd name="T9" fmla="*/ 347 h 347"/>
                  <a:gd name="T10" fmla="*/ 102 w 302"/>
                  <a:gd name="T11" fmla="*/ 321 h 347"/>
                  <a:gd name="T12" fmla="*/ 64 w 302"/>
                  <a:gd name="T13" fmla="*/ 321 h 347"/>
                  <a:gd name="T14" fmla="*/ 0 w 302"/>
                  <a:gd name="T15" fmla="*/ 257 h 347"/>
                  <a:gd name="T16" fmla="*/ 0 w 302"/>
                  <a:gd name="T17" fmla="*/ 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2" h="347">
                    <a:moveTo>
                      <a:pt x="302" y="302"/>
                    </a:moveTo>
                    <a:cubicBezTo>
                      <a:pt x="291" y="314"/>
                      <a:pt x="274" y="321"/>
                      <a:pt x="256" y="321"/>
                    </a:cubicBezTo>
                    <a:cubicBezTo>
                      <a:pt x="219" y="321"/>
                      <a:pt x="219" y="321"/>
                      <a:pt x="219" y="321"/>
                    </a:cubicBezTo>
                    <a:cubicBezTo>
                      <a:pt x="198" y="321"/>
                      <a:pt x="179" y="331"/>
                      <a:pt x="167" y="347"/>
                    </a:cubicBezTo>
                    <a:cubicBezTo>
                      <a:pt x="153" y="347"/>
                      <a:pt x="153" y="347"/>
                      <a:pt x="153" y="347"/>
                    </a:cubicBezTo>
                    <a:cubicBezTo>
                      <a:pt x="142" y="331"/>
                      <a:pt x="123" y="321"/>
                      <a:pt x="102" y="321"/>
                    </a:cubicBezTo>
                    <a:cubicBezTo>
                      <a:pt x="64" y="321"/>
                      <a:pt x="64" y="321"/>
                      <a:pt x="64" y="321"/>
                    </a:cubicBezTo>
                    <a:cubicBezTo>
                      <a:pt x="29" y="321"/>
                      <a:pt x="0" y="292"/>
                      <a:pt x="0" y="25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30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301" name="Freeform 55"/>
              <p:cNvSpPr>
                <a:spLocks/>
              </p:cNvSpPr>
              <p:nvPr userDrawn="1"/>
            </p:nvSpPr>
            <p:spPr bwMode="auto">
              <a:xfrm>
                <a:off x="517" y="469"/>
                <a:ext cx="64" cy="60"/>
              </a:xfrm>
              <a:custGeom>
                <a:avLst/>
                <a:gdLst>
                  <a:gd name="T0" fmla="*/ 0 w 321"/>
                  <a:gd name="T1" fmla="*/ 0 h 302"/>
                  <a:gd name="T2" fmla="*/ 321 w 321"/>
                  <a:gd name="T3" fmla="*/ 0 h 302"/>
                  <a:gd name="T4" fmla="*/ 321 w 321"/>
                  <a:gd name="T5" fmla="*/ 257 h 302"/>
                  <a:gd name="T6" fmla="*/ 302 w 321"/>
                  <a:gd name="T7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1" h="302">
                    <a:moveTo>
                      <a:pt x="0" y="0"/>
                    </a:moveTo>
                    <a:cubicBezTo>
                      <a:pt x="321" y="0"/>
                      <a:pt x="321" y="0"/>
                      <a:pt x="321" y="0"/>
                    </a:cubicBezTo>
                    <a:cubicBezTo>
                      <a:pt x="321" y="257"/>
                      <a:pt x="321" y="257"/>
                      <a:pt x="321" y="257"/>
                    </a:cubicBezTo>
                    <a:cubicBezTo>
                      <a:pt x="321" y="275"/>
                      <a:pt x="314" y="290"/>
                      <a:pt x="302" y="30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302" name="Freeform 56"/>
              <p:cNvSpPr>
                <a:spLocks noEditPoints="1"/>
              </p:cNvSpPr>
              <p:nvPr userDrawn="1"/>
            </p:nvSpPr>
            <p:spPr bwMode="auto">
              <a:xfrm>
                <a:off x="514" y="466"/>
                <a:ext cx="70" cy="76"/>
              </a:xfrm>
              <a:custGeom>
                <a:avLst/>
                <a:gdLst>
                  <a:gd name="T0" fmla="*/ 354 w 354"/>
                  <a:gd name="T1" fmla="*/ 273 h 383"/>
                  <a:gd name="T2" fmla="*/ 273 w 354"/>
                  <a:gd name="T3" fmla="*/ 354 h 383"/>
                  <a:gd name="T4" fmla="*/ 236 w 354"/>
                  <a:gd name="T5" fmla="*/ 354 h 383"/>
                  <a:gd name="T6" fmla="*/ 192 w 354"/>
                  <a:gd name="T7" fmla="*/ 383 h 383"/>
                  <a:gd name="T8" fmla="*/ 163 w 354"/>
                  <a:gd name="T9" fmla="*/ 383 h 383"/>
                  <a:gd name="T10" fmla="*/ 119 w 354"/>
                  <a:gd name="T11" fmla="*/ 354 h 383"/>
                  <a:gd name="T12" fmla="*/ 81 w 354"/>
                  <a:gd name="T13" fmla="*/ 354 h 383"/>
                  <a:gd name="T14" fmla="*/ 0 w 354"/>
                  <a:gd name="T15" fmla="*/ 273 h 383"/>
                  <a:gd name="T16" fmla="*/ 0 w 354"/>
                  <a:gd name="T17" fmla="*/ 0 h 383"/>
                  <a:gd name="T18" fmla="*/ 354 w 354"/>
                  <a:gd name="T19" fmla="*/ 0 h 383"/>
                  <a:gd name="T20" fmla="*/ 354 w 354"/>
                  <a:gd name="T21" fmla="*/ 273 h 383"/>
                  <a:gd name="T22" fmla="*/ 321 w 354"/>
                  <a:gd name="T23" fmla="*/ 33 h 383"/>
                  <a:gd name="T24" fmla="*/ 33 w 354"/>
                  <a:gd name="T25" fmla="*/ 33 h 383"/>
                  <a:gd name="T26" fmla="*/ 33 w 354"/>
                  <a:gd name="T27" fmla="*/ 273 h 383"/>
                  <a:gd name="T28" fmla="*/ 81 w 354"/>
                  <a:gd name="T29" fmla="*/ 321 h 383"/>
                  <a:gd name="T30" fmla="*/ 119 w 354"/>
                  <a:gd name="T31" fmla="*/ 321 h 383"/>
                  <a:gd name="T32" fmla="*/ 177 w 354"/>
                  <a:gd name="T33" fmla="*/ 346 h 383"/>
                  <a:gd name="T34" fmla="*/ 178 w 354"/>
                  <a:gd name="T35" fmla="*/ 346 h 383"/>
                  <a:gd name="T36" fmla="*/ 236 w 354"/>
                  <a:gd name="T37" fmla="*/ 321 h 383"/>
                  <a:gd name="T38" fmla="*/ 273 w 354"/>
                  <a:gd name="T39" fmla="*/ 321 h 383"/>
                  <a:gd name="T40" fmla="*/ 321 w 354"/>
                  <a:gd name="T41" fmla="*/ 273 h 383"/>
                  <a:gd name="T42" fmla="*/ 321 w 354"/>
                  <a:gd name="T43" fmla="*/ 33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4" h="383">
                    <a:moveTo>
                      <a:pt x="354" y="273"/>
                    </a:moveTo>
                    <a:cubicBezTo>
                      <a:pt x="354" y="318"/>
                      <a:pt x="318" y="354"/>
                      <a:pt x="273" y="354"/>
                    </a:cubicBezTo>
                    <a:cubicBezTo>
                      <a:pt x="236" y="354"/>
                      <a:pt x="236" y="354"/>
                      <a:pt x="236" y="354"/>
                    </a:cubicBezTo>
                    <a:cubicBezTo>
                      <a:pt x="216" y="354"/>
                      <a:pt x="199" y="366"/>
                      <a:pt x="192" y="383"/>
                    </a:cubicBezTo>
                    <a:cubicBezTo>
                      <a:pt x="163" y="383"/>
                      <a:pt x="163" y="383"/>
                      <a:pt x="163" y="383"/>
                    </a:cubicBezTo>
                    <a:cubicBezTo>
                      <a:pt x="156" y="366"/>
                      <a:pt x="139" y="354"/>
                      <a:pt x="119" y="354"/>
                    </a:cubicBezTo>
                    <a:cubicBezTo>
                      <a:pt x="81" y="354"/>
                      <a:pt x="81" y="354"/>
                      <a:pt x="81" y="354"/>
                    </a:cubicBezTo>
                    <a:cubicBezTo>
                      <a:pt x="37" y="354"/>
                      <a:pt x="0" y="318"/>
                      <a:pt x="0" y="27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54" y="0"/>
                      <a:pt x="354" y="0"/>
                      <a:pt x="354" y="0"/>
                    </a:cubicBezTo>
                    <a:lnTo>
                      <a:pt x="354" y="273"/>
                    </a:lnTo>
                    <a:close/>
                    <a:moveTo>
                      <a:pt x="321" y="33"/>
                    </a:moveTo>
                    <a:cubicBezTo>
                      <a:pt x="33" y="33"/>
                      <a:pt x="33" y="33"/>
                      <a:pt x="33" y="33"/>
                    </a:cubicBezTo>
                    <a:cubicBezTo>
                      <a:pt x="33" y="273"/>
                      <a:pt x="33" y="273"/>
                      <a:pt x="33" y="273"/>
                    </a:cubicBezTo>
                    <a:cubicBezTo>
                      <a:pt x="33" y="299"/>
                      <a:pt x="55" y="321"/>
                      <a:pt x="81" y="321"/>
                    </a:cubicBezTo>
                    <a:cubicBezTo>
                      <a:pt x="119" y="321"/>
                      <a:pt x="119" y="321"/>
                      <a:pt x="119" y="321"/>
                    </a:cubicBezTo>
                    <a:cubicBezTo>
                      <a:pt x="142" y="321"/>
                      <a:pt x="162" y="330"/>
                      <a:pt x="177" y="346"/>
                    </a:cubicBezTo>
                    <a:cubicBezTo>
                      <a:pt x="178" y="346"/>
                      <a:pt x="178" y="346"/>
                      <a:pt x="178" y="346"/>
                    </a:cubicBezTo>
                    <a:cubicBezTo>
                      <a:pt x="193" y="330"/>
                      <a:pt x="213" y="321"/>
                      <a:pt x="236" y="321"/>
                    </a:cubicBezTo>
                    <a:cubicBezTo>
                      <a:pt x="273" y="321"/>
                      <a:pt x="273" y="321"/>
                      <a:pt x="273" y="321"/>
                    </a:cubicBezTo>
                    <a:cubicBezTo>
                      <a:pt x="300" y="321"/>
                      <a:pt x="321" y="299"/>
                      <a:pt x="321" y="273"/>
                    </a:cubicBezTo>
                    <a:lnTo>
                      <a:pt x="321" y="33"/>
                    </a:ln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303" name="Freeform 58"/>
              <p:cNvSpPr>
                <a:spLocks noEditPoints="1"/>
              </p:cNvSpPr>
              <p:nvPr userDrawn="1"/>
            </p:nvSpPr>
            <p:spPr bwMode="auto">
              <a:xfrm>
                <a:off x="579" y="671"/>
                <a:ext cx="35" cy="34"/>
              </a:xfrm>
              <a:custGeom>
                <a:avLst/>
                <a:gdLst>
                  <a:gd name="T0" fmla="*/ 155 w 178"/>
                  <a:gd name="T1" fmla="*/ 0 h 170"/>
                  <a:gd name="T2" fmla="*/ 147 w 178"/>
                  <a:gd name="T3" fmla="*/ 30 h 170"/>
                  <a:gd name="T4" fmla="*/ 100 w 178"/>
                  <a:gd name="T5" fmla="*/ 45 h 170"/>
                  <a:gd name="T6" fmla="*/ 89 w 178"/>
                  <a:gd name="T7" fmla="*/ 6 h 170"/>
                  <a:gd name="T8" fmla="*/ 0 w 178"/>
                  <a:gd name="T9" fmla="*/ 26 h 170"/>
                  <a:gd name="T10" fmla="*/ 5 w 178"/>
                  <a:gd name="T11" fmla="*/ 58 h 170"/>
                  <a:gd name="T12" fmla="*/ 62 w 178"/>
                  <a:gd name="T13" fmla="*/ 47 h 170"/>
                  <a:gd name="T14" fmla="*/ 69 w 178"/>
                  <a:gd name="T15" fmla="*/ 72 h 170"/>
                  <a:gd name="T16" fmla="*/ 15 w 178"/>
                  <a:gd name="T17" fmla="*/ 83 h 170"/>
                  <a:gd name="T18" fmla="*/ 20 w 178"/>
                  <a:gd name="T19" fmla="*/ 112 h 170"/>
                  <a:gd name="T20" fmla="*/ 76 w 178"/>
                  <a:gd name="T21" fmla="*/ 101 h 170"/>
                  <a:gd name="T22" fmla="*/ 82 w 178"/>
                  <a:gd name="T23" fmla="*/ 126 h 170"/>
                  <a:gd name="T24" fmla="*/ 20 w 178"/>
                  <a:gd name="T25" fmla="*/ 138 h 170"/>
                  <a:gd name="T26" fmla="*/ 25 w 178"/>
                  <a:gd name="T27" fmla="*/ 170 h 170"/>
                  <a:gd name="T28" fmla="*/ 150 w 178"/>
                  <a:gd name="T29" fmla="*/ 141 h 170"/>
                  <a:gd name="T30" fmla="*/ 178 w 178"/>
                  <a:gd name="T31" fmla="*/ 52 h 170"/>
                  <a:gd name="T32" fmla="*/ 155 w 178"/>
                  <a:gd name="T33" fmla="*/ 0 h 170"/>
                  <a:gd name="T34" fmla="*/ 123 w 178"/>
                  <a:gd name="T35" fmla="*/ 125 h 170"/>
                  <a:gd name="T36" fmla="*/ 122 w 178"/>
                  <a:gd name="T37" fmla="*/ 125 h 170"/>
                  <a:gd name="T38" fmla="*/ 107 w 178"/>
                  <a:gd name="T39" fmla="*/ 73 h 170"/>
                  <a:gd name="T40" fmla="*/ 140 w 178"/>
                  <a:gd name="T41" fmla="*/ 64 h 170"/>
                  <a:gd name="T42" fmla="*/ 123 w 178"/>
                  <a:gd name="T43" fmla="*/ 125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8" h="170">
                    <a:moveTo>
                      <a:pt x="155" y="0"/>
                    </a:moveTo>
                    <a:cubicBezTo>
                      <a:pt x="147" y="30"/>
                      <a:pt x="147" y="30"/>
                      <a:pt x="147" y="30"/>
                    </a:cubicBezTo>
                    <a:cubicBezTo>
                      <a:pt x="132" y="35"/>
                      <a:pt x="116" y="40"/>
                      <a:pt x="100" y="45"/>
                    </a:cubicBezTo>
                    <a:cubicBezTo>
                      <a:pt x="89" y="6"/>
                      <a:pt x="89" y="6"/>
                      <a:pt x="89" y="6"/>
                    </a:cubicBezTo>
                    <a:cubicBezTo>
                      <a:pt x="59" y="14"/>
                      <a:pt x="30" y="21"/>
                      <a:pt x="0" y="26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23" y="55"/>
                      <a:pt x="42" y="51"/>
                      <a:pt x="62" y="47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49" y="76"/>
                      <a:pt x="32" y="80"/>
                      <a:pt x="15" y="83"/>
                    </a:cubicBezTo>
                    <a:cubicBezTo>
                      <a:pt x="20" y="112"/>
                      <a:pt x="20" y="112"/>
                      <a:pt x="20" y="112"/>
                    </a:cubicBezTo>
                    <a:cubicBezTo>
                      <a:pt x="38" y="109"/>
                      <a:pt x="56" y="105"/>
                      <a:pt x="76" y="101"/>
                    </a:cubicBezTo>
                    <a:cubicBezTo>
                      <a:pt x="82" y="126"/>
                      <a:pt x="82" y="126"/>
                      <a:pt x="82" y="126"/>
                    </a:cubicBezTo>
                    <a:cubicBezTo>
                      <a:pt x="60" y="131"/>
                      <a:pt x="40" y="135"/>
                      <a:pt x="20" y="138"/>
                    </a:cubicBezTo>
                    <a:cubicBezTo>
                      <a:pt x="25" y="170"/>
                      <a:pt x="25" y="170"/>
                      <a:pt x="25" y="170"/>
                    </a:cubicBezTo>
                    <a:cubicBezTo>
                      <a:pt x="68" y="163"/>
                      <a:pt x="109" y="153"/>
                      <a:pt x="150" y="141"/>
                    </a:cubicBezTo>
                    <a:cubicBezTo>
                      <a:pt x="178" y="52"/>
                      <a:pt x="178" y="52"/>
                      <a:pt x="178" y="52"/>
                    </a:cubicBezTo>
                    <a:lnTo>
                      <a:pt x="155" y="0"/>
                    </a:lnTo>
                    <a:close/>
                    <a:moveTo>
                      <a:pt x="123" y="125"/>
                    </a:moveTo>
                    <a:cubicBezTo>
                      <a:pt x="122" y="125"/>
                      <a:pt x="122" y="125"/>
                      <a:pt x="122" y="125"/>
                    </a:cubicBezTo>
                    <a:cubicBezTo>
                      <a:pt x="107" y="73"/>
                      <a:pt x="107" y="73"/>
                      <a:pt x="107" y="73"/>
                    </a:cubicBezTo>
                    <a:cubicBezTo>
                      <a:pt x="118" y="70"/>
                      <a:pt x="129" y="67"/>
                      <a:pt x="140" y="64"/>
                    </a:cubicBezTo>
                    <a:lnTo>
                      <a:pt x="123" y="1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304" name="Freeform 59"/>
              <p:cNvSpPr>
                <a:spLocks/>
              </p:cNvSpPr>
              <p:nvPr userDrawn="1"/>
            </p:nvSpPr>
            <p:spPr bwMode="auto">
              <a:xfrm>
                <a:off x="569" y="581"/>
                <a:ext cx="57" cy="114"/>
              </a:xfrm>
              <a:custGeom>
                <a:avLst/>
                <a:gdLst>
                  <a:gd name="T0" fmla="*/ 0 w 57"/>
                  <a:gd name="T1" fmla="*/ 0 h 114"/>
                  <a:gd name="T2" fmla="*/ 50 w 57"/>
                  <a:gd name="T3" fmla="*/ 114 h 114"/>
                  <a:gd name="T4" fmla="*/ 57 w 57"/>
                  <a:gd name="T5" fmla="*/ 112 h 114"/>
                  <a:gd name="T6" fmla="*/ 0 w 57"/>
                  <a:gd name="T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14">
                    <a:moveTo>
                      <a:pt x="0" y="0"/>
                    </a:moveTo>
                    <a:lnTo>
                      <a:pt x="50" y="114"/>
                    </a:lnTo>
                    <a:lnTo>
                      <a:pt x="57" y="1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305" name="Freeform 60"/>
              <p:cNvSpPr>
                <a:spLocks/>
              </p:cNvSpPr>
              <p:nvPr userDrawn="1"/>
            </p:nvSpPr>
            <p:spPr bwMode="auto">
              <a:xfrm>
                <a:off x="569" y="581"/>
                <a:ext cx="57" cy="114"/>
              </a:xfrm>
              <a:custGeom>
                <a:avLst/>
                <a:gdLst>
                  <a:gd name="T0" fmla="*/ 0 w 57"/>
                  <a:gd name="T1" fmla="*/ 0 h 114"/>
                  <a:gd name="T2" fmla="*/ 50 w 57"/>
                  <a:gd name="T3" fmla="*/ 114 h 114"/>
                  <a:gd name="T4" fmla="*/ 57 w 57"/>
                  <a:gd name="T5" fmla="*/ 11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114">
                    <a:moveTo>
                      <a:pt x="0" y="0"/>
                    </a:moveTo>
                    <a:lnTo>
                      <a:pt x="50" y="114"/>
                    </a:lnTo>
                    <a:lnTo>
                      <a:pt x="57" y="1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306" name="Freeform 61"/>
              <p:cNvSpPr>
                <a:spLocks noEditPoints="1"/>
              </p:cNvSpPr>
              <p:nvPr userDrawn="1"/>
            </p:nvSpPr>
            <p:spPr bwMode="auto">
              <a:xfrm>
                <a:off x="343" y="299"/>
                <a:ext cx="413" cy="404"/>
              </a:xfrm>
              <a:custGeom>
                <a:avLst/>
                <a:gdLst>
                  <a:gd name="T0" fmla="*/ 54 w 2067"/>
                  <a:gd name="T1" fmla="*/ 1347 h 2023"/>
                  <a:gd name="T2" fmla="*/ 233 w 2067"/>
                  <a:gd name="T3" fmla="*/ 628 h 2023"/>
                  <a:gd name="T4" fmla="*/ 190 w 2067"/>
                  <a:gd name="T5" fmla="*/ 734 h 2023"/>
                  <a:gd name="T6" fmla="*/ 92 w 2067"/>
                  <a:gd name="T7" fmla="*/ 656 h 2023"/>
                  <a:gd name="T8" fmla="*/ 153 w 2067"/>
                  <a:gd name="T9" fmla="*/ 1367 h 2023"/>
                  <a:gd name="T10" fmla="*/ 220 w 2067"/>
                  <a:gd name="T11" fmla="*/ 1378 h 2023"/>
                  <a:gd name="T12" fmla="*/ 111 w 2067"/>
                  <a:gd name="T13" fmla="*/ 1378 h 2023"/>
                  <a:gd name="T14" fmla="*/ 54 w 2067"/>
                  <a:gd name="T15" fmla="*/ 1347 h 2023"/>
                  <a:gd name="T16" fmla="*/ 2067 w 2067"/>
                  <a:gd name="T17" fmla="*/ 964 h 2023"/>
                  <a:gd name="T18" fmla="*/ 2056 w 2067"/>
                  <a:gd name="T19" fmla="*/ 856 h 2023"/>
                  <a:gd name="T20" fmla="*/ 1977 w 2067"/>
                  <a:gd name="T21" fmla="*/ 1350 h 2023"/>
                  <a:gd name="T22" fmla="*/ 1948 w 2067"/>
                  <a:gd name="T23" fmla="*/ 1422 h 2023"/>
                  <a:gd name="T24" fmla="*/ 1977 w 2067"/>
                  <a:gd name="T25" fmla="*/ 1350 h 2023"/>
                  <a:gd name="T26" fmla="*/ 1940 w 2067"/>
                  <a:gd name="T27" fmla="*/ 1115 h 2023"/>
                  <a:gd name="T28" fmla="*/ 1952 w 2067"/>
                  <a:gd name="T29" fmla="*/ 1181 h 2023"/>
                  <a:gd name="T30" fmla="*/ 2022 w 2067"/>
                  <a:gd name="T31" fmla="*/ 1177 h 2023"/>
                  <a:gd name="T32" fmla="*/ 2024 w 2067"/>
                  <a:gd name="T33" fmla="*/ 1080 h 2023"/>
                  <a:gd name="T34" fmla="*/ 271 w 2067"/>
                  <a:gd name="T35" fmla="*/ 1538 h 2023"/>
                  <a:gd name="T36" fmla="*/ 314 w 2067"/>
                  <a:gd name="T37" fmla="*/ 1533 h 2023"/>
                  <a:gd name="T38" fmla="*/ 7 w 2067"/>
                  <a:gd name="T39" fmla="*/ 878 h 2023"/>
                  <a:gd name="T40" fmla="*/ 108 w 2067"/>
                  <a:gd name="T41" fmla="*/ 862 h 2023"/>
                  <a:gd name="T42" fmla="*/ 93 w 2067"/>
                  <a:gd name="T43" fmla="*/ 912 h 2023"/>
                  <a:gd name="T44" fmla="*/ 53 w 2067"/>
                  <a:gd name="T45" fmla="*/ 875 h 2023"/>
                  <a:gd name="T46" fmla="*/ 68 w 2067"/>
                  <a:gd name="T47" fmla="*/ 900 h 2023"/>
                  <a:gd name="T48" fmla="*/ 1532 w 2067"/>
                  <a:gd name="T49" fmla="*/ 1920 h 2023"/>
                  <a:gd name="T50" fmla="*/ 1873 w 2067"/>
                  <a:gd name="T51" fmla="*/ 1618 h 2023"/>
                  <a:gd name="T52" fmla="*/ 1712 w 2067"/>
                  <a:gd name="T53" fmla="*/ 1750 h 2023"/>
                  <a:gd name="T54" fmla="*/ 1653 w 2067"/>
                  <a:gd name="T55" fmla="*/ 1801 h 2023"/>
                  <a:gd name="T56" fmla="*/ 1712 w 2067"/>
                  <a:gd name="T57" fmla="*/ 1750 h 2023"/>
                  <a:gd name="T58" fmla="*/ 766 w 2067"/>
                  <a:gd name="T59" fmla="*/ 2013 h 2023"/>
                  <a:gd name="T60" fmla="*/ 352 w 2067"/>
                  <a:gd name="T61" fmla="*/ 1792 h 2023"/>
                  <a:gd name="T62" fmla="*/ 571 w 2067"/>
                  <a:gd name="T63" fmla="*/ 1771 h 2023"/>
                  <a:gd name="T64" fmla="*/ 595 w 2067"/>
                  <a:gd name="T65" fmla="*/ 1950 h 2023"/>
                  <a:gd name="T66" fmla="*/ 154 w 2067"/>
                  <a:gd name="T67" fmla="*/ 1138 h 2023"/>
                  <a:gd name="T68" fmla="*/ 1 w 2067"/>
                  <a:gd name="T69" fmla="*/ 1079 h 2023"/>
                  <a:gd name="T70" fmla="*/ 1854 w 2067"/>
                  <a:gd name="T71" fmla="*/ 447 h 2023"/>
                  <a:gd name="T72" fmla="*/ 1854 w 2067"/>
                  <a:gd name="T73" fmla="*/ 447 h 2023"/>
                  <a:gd name="T74" fmla="*/ 1244 w 2067"/>
                  <a:gd name="T75" fmla="*/ 125 h 2023"/>
                  <a:gd name="T76" fmla="*/ 1311 w 2067"/>
                  <a:gd name="T77" fmla="*/ 121 h 2023"/>
                  <a:gd name="T78" fmla="*/ 1315 w 2067"/>
                  <a:gd name="T79" fmla="*/ 51 h 2023"/>
                  <a:gd name="T80" fmla="*/ 1219 w 2067"/>
                  <a:gd name="T81" fmla="*/ 37 h 2023"/>
                  <a:gd name="T82" fmla="*/ 1443 w 2067"/>
                  <a:gd name="T83" fmla="*/ 232 h 2023"/>
                  <a:gd name="T84" fmla="*/ 1458 w 2067"/>
                  <a:gd name="T85" fmla="*/ 204 h 2023"/>
                  <a:gd name="T86" fmla="*/ 1869 w 2067"/>
                  <a:gd name="T87" fmla="*/ 714 h 2023"/>
                  <a:gd name="T88" fmla="*/ 1869 w 2067"/>
                  <a:gd name="T89" fmla="*/ 714 h 2023"/>
                  <a:gd name="T90" fmla="*/ 1715 w 2067"/>
                  <a:gd name="T91" fmla="*/ 234 h 2023"/>
                  <a:gd name="T92" fmla="*/ 527 w 2067"/>
                  <a:gd name="T93" fmla="*/ 110 h 2023"/>
                  <a:gd name="T94" fmla="*/ 516 w 2067"/>
                  <a:gd name="T95" fmla="*/ 199 h 2023"/>
                  <a:gd name="T96" fmla="*/ 622 w 2067"/>
                  <a:gd name="T97" fmla="*/ 144 h 2023"/>
                  <a:gd name="T98" fmla="*/ 996 w 2067"/>
                  <a:gd name="T99" fmla="*/ 1973 h 2023"/>
                  <a:gd name="T100" fmla="*/ 744 w 2067"/>
                  <a:gd name="T101" fmla="*/ 63 h 2023"/>
                  <a:gd name="T102" fmla="*/ 772 w 2067"/>
                  <a:gd name="T103" fmla="*/ 131 h 2023"/>
                  <a:gd name="T104" fmla="*/ 807 w 2067"/>
                  <a:gd name="T105" fmla="*/ 63 h 2023"/>
                  <a:gd name="T106" fmla="*/ 839 w 2067"/>
                  <a:gd name="T107" fmla="*/ 1 h 2023"/>
                  <a:gd name="T108" fmla="*/ 421 w 2067"/>
                  <a:gd name="T109" fmla="*/ 370 h 2023"/>
                  <a:gd name="T110" fmla="*/ 404 w 2067"/>
                  <a:gd name="T111" fmla="*/ 192 h 2023"/>
                  <a:gd name="T112" fmla="*/ 293 w 2067"/>
                  <a:gd name="T113" fmla="*/ 290 h 2023"/>
                  <a:gd name="T114" fmla="*/ 222 w 2067"/>
                  <a:gd name="T115" fmla="*/ 499 h 2023"/>
                  <a:gd name="T116" fmla="*/ 1033 w 2067"/>
                  <a:gd name="T117" fmla="*/ 16 h 2023"/>
                  <a:gd name="T118" fmla="*/ 1033 w 2067"/>
                  <a:gd name="T119" fmla="*/ 16 h 2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7" h="2023">
                    <a:moveTo>
                      <a:pt x="54" y="1347"/>
                    </a:moveTo>
                    <a:cubicBezTo>
                      <a:pt x="59" y="1363"/>
                      <a:pt x="65" y="1380"/>
                      <a:pt x="72" y="1396"/>
                    </a:cubicBezTo>
                    <a:cubicBezTo>
                      <a:pt x="67" y="1390"/>
                      <a:pt x="63" y="1383"/>
                      <a:pt x="60" y="1376"/>
                    </a:cubicBezTo>
                    <a:cubicBezTo>
                      <a:pt x="57" y="1366"/>
                      <a:pt x="55" y="1356"/>
                      <a:pt x="54" y="1347"/>
                    </a:cubicBezTo>
                    <a:close/>
                    <a:moveTo>
                      <a:pt x="179" y="772"/>
                    </a:moveTo>
                    <a:cubicBezTo>
                      <a:pt x="58" y="665"/>
                      <a:pt x="58" y="665"/>
                      <a:pt x="58" y="665"/>
                    </a:cubicBezTo>
                    <a:cubicBezTo>
                      <a:pt x="63" y="651"/>
                      <a:pt x="69" y="637"/>
                      <a:pt x="74" y="623"/>
                    </a:cubicBezTo>
                    <a:cubicBezTo>
                      <a:pt x="233" y="628"/>
                      <a:pt x="233" y="628"/>
                      <a:pt x="233" y="628"/>
                    </a:cubicBezTo>
                    <a:cubicBezTo>
                      <a:pt x="227" y="640"/>
                      <a:pt x="222" y="652"/>
                      <a:pt x="216" y="665"/>
                    </a:cubicBezTo>
                    <a:cubicBezTo>
                      <a:pt x="182" y="663"/>
                      <a:pt x="182" y="663"/>
                      <a:pt x="182" y="663"/>
                    </a:cubicBezTo>
                    <a:cubicBezTo>
                      <a:pt x="175" y="679"/>
                      <a:pt x="169" y="696"/>
                      <a:pt x="163" y="712"/>
                    </a:cubicBezTo>
                    <a:cubicBezTo>
                      <a:pt x="190" y="734"/>
                      <a:pt x="190" y="734"/>
                      <a:pt x="190" y="734"/>
                    </a:cubicBezTo>
                    <a:cubicBezTo>
                      <a:pt x="186" y="746"/>
                      <a:pt x="182" y="759"/>
                      <a:pt x="179" y="772"/>
                    </a:cubicBezTo>
                    <a:close/>
                    <a:moveTo>
                      <a:pt x="152" y="660"/>
                    </a:moveTo>
                    <a:cubicBezTo>
                      <a:pt x="92" y="655"/>
                      <a:pt x="92" y="655"/>
                      <a:pt x="92" y="655"/>
                    </a:cubicBezTo>
                    <a:cubicBezTo>
                      <a:pt x="92" y="656"/>
                      <a:pt x="92" y="656"/>
                      <a:pt x="92" y="656"/>
                    </a:cubicBezTo>
                    <a:cubicBezTo>
                      <a:pt x="140" y="693"/>
                      <a:pt x="140" y="693"/>
                      <a:pt x="140" y="693"/>
                    </a:cubicBezTo>
                    <a:cubicBezTo>
                      <a:pt x="143" y="682"/>
                      <a:pt x="147" y="671"/>
                      <a:pt x="152" y="660"/>
                    </a:cubicBezTo>
                    <a:close/>
                    <a:moveTo>
                      <a:pt x="125" y="1415"/>
                    </a:moveTo>
                    <a:cubicBezTo>
                      <a:pt x="152" y="1405"/>
                      <a:pt x="154" y="1385"/>
                      <a:pt x="153" y="1367"/>
                    </a:cubicBezTo>
                    <a:cubicBezTo>
                      <a:pt x="151" y="1349"/>
                      <a:pt x="146" y="1332"/>
                      <a:pt x="159" y="1328"/>
                    </a:cubicBezTo>
                    <a:cubicBezTo>
                      <a:pt x="172" y="1323"/>
                      <a:pt x="179" y="1334"/>
                      <a:pt x="183" y="1345"/>
                    </a:cubicBezTo>
                    <a:cubicBezTo>
                      <a:pt x="187" y="1355"/>
                      <a:pt x="189" y="1370"/>
                      <a:pt x="190" y="1379"/>
                    </a:cubicBezTo>
                    <a:cubicBezTo>
                      <a:pt x="220" y="1378"/>
                      <a:pt x="220" y="1378"/>
                      <a:pt x="220" y="1378"/>
                    </a:cubicBezTo>
                    <a:cubicBezTo>
                      <a:pt x="219" y="1362"/>
                      <a:pt x="217" y="1346"/>
                      <a:pt x="211" y="1332"/>
                    </a:cubicBezTo>
                    <a:cubicBezTo>
                      <a:pt x="200" y="1301"/>
                      <a:pt x="176" y="1279"/>
                      <a:pt x="142" y="1292"/>
                    </a:cubicBezTo>
                    <a:cubicBezTo>
                      <a:pt x="122" y="1299"/>
                      <a:pt x="112" y="1314"/>
                      <a:pt x="117" y="1352"/>
                    </a:cubicBezTo>
                    <a:cubicBezTo>
                      <a:pt x="120" y="1370"/>
                      <a:pt x="117" y="1376"/>
                      <a:pt x="111" y="1378"/>
                    </a:cubicBezTo>
                    <a:cubicBezTo>
                      <a:pt x="102" y="1381"/>
                      <a:pt x="94" y="1377"/>
                      <a:pt x="87" y="1360"/>
                    </a:cubicBezTo>
                    <a:cubicBezTo>
                      <a:pt x="84" y="1352"/>
                      <a:pt x="82" y="1339"/>
                      <a:pt x="82" y="1329"/>
                    </a:cubicBezTo>
                    <a:cubicBezTo>
                      <a:pt x="52" y="1328"/>
                      <a:pt x="52" y="1328"/>
                      <a:pt x="52" y="1328"/>
                    </a:cubicBezTo>
                    <a:cubicBezTo>
                      <a:pt x="52" y="1334"/>
                      <a:pt x="53" y="1340"/>
                      <a:pt x="54" y="1347"/>
                    </a:cubicBezTo>
                    <a:cubicBezTo>
                      <a:pt x="59" y="1363"/>
                      <a:pt x="65" y="1380"/>
                      <a:pt x="72" y="1396"/>
                    </a:cubicBezTo>
                    <a:cubicBezTo>
                      <a:pt x="85" y="1413"/>
                      <a:pt x="104" y="1423"/>
                      <a:pt x="125" y="1415"/>
                    </a:cubicBezTo>
                    <a:close/>
                    <a:moveTo>
                      <a:pt x="1917" y="929"/>
                    </a:moveTo>
                    <a:cubicBezTo>
                      <a:pt x="2067" y="964"/>
                      <a:pt x="2067" y="964"/>
                      <a:pt x="2067" y="964"/>
                    </a:cubicBezTo>
                    <a:cubicBezTo>
                      <a:pt x="2066" y="952"/>
                      <a:pt x="2065" y="939"/>
                      <a:pt x="2064" y="926"/>
                    </a:cubicBezTo>
                    <a:cubicBezTo>
                      <a:pt x="1953" y="903"/>
                      <a:pt x="1953" y="903"/>
                      <a:pt x="1953" y="903"/>
                    </a:cubicBezTo>
                    <a:cubicBezTo>
                      <a:pt x="1953" y="903"/>
                      <a:pt x="1953" y="903"/>
                      <a:pt x="1953" y="903"/>
                    </a:cubicBezTo>
                    <a:cubicBezTo>
                      <a:pt x="2056" y="856"/>
                      <a:pt x="2056" y="856"/>
                      <a:pt x="2056" y="856"/>
                    </a:cubicBezTo>
                    <a:cubicBezTo>
                      <a:pt x="2054" y="842"/>
                      <a:pt x="2052" y="829"/>
                      <a:pt x="2049" y="816"/>
                    </a:cubicBezTo>
                    <a:cubicBezTo>
                      <a:pt x="1912" y="888"/>
                      <a:pt x="1912" y="888"/>
                      <a:pt x="1912" y="888"/>
                    </a:cubicBezTo>
                    <a:cubicBezTo>
                      <a:pt x="1914" y="902"/>
                      <a:pt x="1916" y="915"/>
                      <a:pt x="1917" y="929"/>
                    </a:cubicBezTo>
                    <a:close/>
                    <a:moveTo>
                      <a:pt x="1977" y="1350"/>
                    </a:moveTo>
                    <a:cubicBezTo>
                      <a:pt x="1869" y="1311"/>
                      <a:pt x="1869" y="1311"/>
                      <a:pt x="1869" y="1311"/>
                    </a:cubicBezTo>
                    <a:cubicBezTo>
                      <a:pt x="1866" y="1322"/>
                      <a:pt x="1861" y="1333"/>
                      <a:pt x="1857" y="1344"/>
                    </a:cubicBezTo>
                    <a:cubicBezTo>
                      <a:pt x="1963" y="1387"/>
                      <a:pt x="1963" y="1387"/>
                      <a:pt x="1963" y="1387"/>
                    </a:cubicBezTo>
                    <a:cubicBezTo>
                      <a:pt x="1958" y="1399"/>
                      <a:pt x="1954" y="1411"/>
                      <a:pt x="1948" y="1422"/>
                    </a:cubicBezTo>
                    <a:cubicBezTo>
                      <a:pt x="1978" y="1435"/>
                      <a:pt x="1978" y="1435"/>
                      <a:pt x="1978" y="1435"/>
                    </a:cubicBezTo>
                    <a:cubicBezTo>
                      <a:pt x="1994" y="1399"/>
                      <a:pt x="2008" y="1362"/>
                      <a:pt x="2020" y="1324"/>
                    </a:cubicBezTo>
                    <a:cubicBezTo>
                      <a:pt x="1989" y="1314"/>
                      <a:pt x="1989" y="1314"/>
                      <a:pt x="1989" y="1314"/>
                    </a:cubicBezTo>
                    <a:cubicBezTo>
                      <a:pt x="1986" y="1326"/>
                      <a:pt x="1981" y="1338"/>
                      <a:pt x="1977" y="1350"/>
                    </a:cubicBezTo>
                    <a:close/>
                    <a:moveTo>
                      <a:pt x="2024" y="1080"/>
                    </a:moveTo>
                    <a:cubicBezTo>
                      <a:pt x="1996" y="1076"/>
                      <a:pt x="1985" y="1093"/>
                      <a:pt x="1977" y="1109"/>
                    </a:cubicBezTo>
                    <a:cubicBezTo>
                      <a:pt x="1970" y="1126"/>
                      <a:pt x="1967" y="1143"/>
                      <a:pt x="1953" y="1141"/>
                    </a:cubicBezTo>
                    <a:cubicBezTo>
                      <a:pt x="1939" y="1140"/>
                      <a:pt x="1939" y="1127"/>
                      <a:pt x="1940" y="1115"/>
                    </a:cubicBezTo>
                    <a:cubicBezTo>
                      <a:pt x="1941" y="1105"/>
                      <a:pt x="1947" y="1090"/>
                      <a:pt x="1951" y="1082"/>
                    </a:cubicBezTo>
                    <a:cubicBezTo>
                      <a:pt x="1923" y="1069"/>
                      <a:pt x="1923" y="1069"/>
                      <a:pt x="1923" y="1069"/>
                    </a:cubicBezTo>
                    <a:cubicBezTo>
                      <a:pt x="1916" y="1083"/>
                      <a:pt x="1911" y="1098"/>
                      <a:pt x="1909" y="1113"/>
                    </a:cubicBezTo>
                    <a:cubicBezTo>
                      <a:pt x="1905" y="1146"/>
                      <a:pt x="1916" y="1177"/>
                      <a:pt x="1952" y="1181"/>
                    </a:cubicBezTo>
                    <a:cubicBezTo>
                      <a:pt x="1973" y="1184"/>
                      <a:pt x="1989" y="1175"/>
                      <a:pt x="2002" y="1139"/>
                    </a:cubicBezTo>
                    <a:cubicBezTo>
                      <a:pt x="2008" y="1122"/>
                      <a:pt x="2013" y="1119"/>
                      <a:pt x="2019" y="1119"/>
                    </a:cubicBezTo>
                    <a:cubicBezTo>
                      <a:pt x="2028" y="1120"/>
                      <a:pt x="2034" y="1128"/>
                      <a:pt x="2032" y="1146"/>
                    </a:cubicBezTo>
                    <a:cubicBezTo>
                      <a:pt x="2031" y="1154"/>
                      <a:pt x="2027" y="1167"/>
                      <a:pt x="2022" y="1177"/>
                    </a:cubicBezTo>
                    <a:cubicBezTo>
                      <a:pt x="2048" y="1191"/>
                      <a:pt x="2048" y="1191"/>
                      <a:pt x="2048" y="1191"/>
                    </a:cubicBezTo>
                    <a:cubicBezTo>
                      <a:pt x="2051" y="1185"/>
                      <a:pt x="2053" y="1179"/>
                      <a:pt x="2056" y="1173"/>
                    </a:cubicBezTo>
                    <a:cubicBezTo>
                      <a:pt x="2058" y="1156"/>
                      <a:pt x="2061" y="1139"/>
                      <a:pt x="2063" y="1121"/>
                    </a:cubicBezTo>
                    <a:cubicBezTo>
                      <a:pt x="2059" y="1101"/>
                      <a:pt x="2047" y="1083"/>
                      <a:pt x="2024" y="1080"/>
                    </a:cubicBezTo>
                    <a:close/>
                    <a:moveTo>
                      <a:pt x="290" y="1499"/>
                    </a:moveTo>
                    <a:cubicBezTo>
                      <a:pt x="141" y="1537"/>
                      <a:pt x="141" y="1537"/>
                      <a:pt x="141" y="1537"/>
                    </a:cubicBezTo>
                    <a:cubicBezTo>
                      <a:pt x="148" y="1548"/>
                      <a:pt x="154" y="1559"/>
                      <a:pt x="161" y="1570"/>
                    </a:cubicBezTo>
                    <a:cubicBezTo>
                      <a:pt x="271" y="1538"/>
                      <a:pt x="271" y="1538"/>
                      <a:pt x="271" y="1538"/>
                    </a:cubicBezTo>
                    <a:cubicBezTo>
                      <a:pt x="271" y="1538"/>
                      <a:pt x="271" y="1538"/>
                      <a:pt x="271" y="1538"/>
                    </a:cubicBezTo>
                    <a:cubicBezTo>
                      <a:pt x="201" y="1628"/>
                      <a:pt x="201" y="1628"/>
                      <a:pt x="201" y="1628"/>
                    </a:cubicBezTo>
                    <a:cubicBezTo>
                      <a:pt x="209" y="1639"/>
                      <a:pt x="217" y="1649"/>
                      <a:pt x="226" y="1660"/>
                    </a:cubicBezTo>
                    <a:cubicBezTo>
                      <a:pt x="314" y="1533"/>
                      <a:pt x="314" y="1533"/>
                      <a:pt x="314" y="1533"/>
                    </a:cubicBezTo>
                    <a:cubicBezTo>
                      <a:pt x="305" y="1522"/>
                      <a:pt x="298" y="1510"/>
                      <a:pt x="290" y="1499"/>
                    </a:cubicBezTo>
                    <a:close/>
                    <a:moveTo>
                      <a:pt x="147" y="959"/>
                    </a:moveTo>
                    <a:cubicBezTo>
                      <a:pt x="0" y="950"/>
                      <a:pt x="0" y="950"/>
                      <a:pt x="0" y="950"/>
                    </a:cubicBezTo>
                    <a:cubicBezTo>
                      <a:pt x="2" y="926"/>
                      <a:pt x="4" y="902"/>
                      <a:pt x="7" y="878"/>
                    </a:cubicBezTo>
                    <a:cubicBezTo>
                      <a:pt x="13" y="853"/>
                      <a:pt x="27" y="834"/>
                      <a:pt x="51" y="836"/>
                    </a:cubicBezTo>
                    <a:cubicBezTo>
                      <a:pt x="73" y="838"/>
                      <a:pt x="87" y="852"/>
                      <a:pt x="87" y="876"/>
                    </a:cubicBezTo>
                    <a:cubicBezTo>
                      <a:pt x="88" y="876"/>
                      <a:pt x="88" y="876"/>
                      <a:pt x="88" y="876"/>
                    </a:cubicBezTo>
                    <a:cubicBezTo>
                      <a:pt x="93" y="869"/>
                      <a:pt x="99" y="867"/>
                      <a:pt x="108" y="862"/>
                    </a:cubicBezTo>
                    <a:cubicBezTo>
                      <a:pt x="122" y="853"/>
                      <a:pt x="163" y="839"/>
                      <a:pt x="163" y="839"/>
                    </a:cubicBezTo>
                    <a:cubicBezTo>
                      <a:pt x="159" y="853"/>
                      <a:pt x="157" y="866"/>
                      <a:pt x="155" y="879"/>
                    </a:cubicBezTo>
                    <a:cubicBezTo>
                      <a:pt x="155" y="879"/>
                      <a:pt x="132" y="885"/>
                      <a:pt x="121" y="889"/>
                    </a:cubicBezTo>
                    <a:cubicBezTo>
                      <a:pt x="108" y="894"/>
                      <a:pt x="95" y="902"/>
                      <a:pt x="93" y="912"/>
                    </a:cubicBezTo>
                    <a:cubicBezTo>
                      <a:pt x="93" y="914"/>
                      <a:pt x="93" y="917"/>
                      <a:pt x="93" y="918"/>
                    </a:cubicBezTo>
                    <a:cubicBezTo>
                      <a:pt x="150" y="924"/>
                      <a:pt x="150" y="924"/>
                      <a:pt x="150" y="924"/>
                    </a:cubicBezTo>
                    <a:cubicBezTo>
                      <a:pt x="149" y="935"/>
                      <a:pt x="148" y="947"/>
                      <a:pt x="147" y="959"/>
                    </a:cubicBezTo>
                    <a:close/>
                    <a:moveTo>
                      <a:pt x="53" y="875"/>
                    </a:moveTo>
                    <a:cubicBezTo>
                      <a:pt x="41" y="873"/>
                      <a:pt x="33" y="880"/>
                      <a:pt x="31" y="895"/>
                    </a:cubicBezTo>
                    <a:cubicBezTo>
                      <a:pt x="31" y="901"/>
                      <a:pt x="31" y="906"/>
                      <a:pt x="30" y="912"/>
                    </a:cubicBezTo>
                    <a:cubicBezTo>
                      <a:pt x="67" y="916"/>
                      <a:pt x="67" y="916"/>
                      <a:pt x="67" y="916"/>
                    </a:cubicBezTo>
                    <a:cubicBezTo>
                      <a:pt x="67" y="911"/>
                      <a:pt x="68" y="905"/>
                      <a:pt x="68" y="900"/>
                    </a:cubicBezTo>
                    <a:cubicBezTo>
                      <a:pt x="69" y="890"/>
                      <a:pt x="68" y="876"/>
                      <a:pt x="53" y="875"/>
                    </a:cubicBezTo>
                    <a:close/>
                    <a:moveTo>
                      <a:pt x="1430" y="1807"/>
                    </a:moveTo>
                    <a:cubicBezTo>
                      <a:pt x="1496" y="1939"/>
                      <a:pt x="1496" y="1939"/>
                      <a:pt x="1496" y="1939"/>
                    </a:cubicBezTo>
                    <a:cubicBezTo>
                      <a:pt x="1508" y="1933"/>
                      <a:pt x="1520" y="1926"/>
                      <a:pt x="1532" y="1920"/>
                    </a:cubicBezTo>
                    <a:cubicBezTo>
                      <a:pt x="1461" y="1791"/>
                      <a:pt x="1461" y="1791"/>
                      <a:pt x="1461" y="1791"/>
                    </a:cubicBezTo>
                    <a:cubicBezTo>
                      <a:pt x="1451" y="1796"/>
                      <a:pt x="1440" y="1802"/>
                      <a:pt x="1430" y="1807"/>
                    </a:cubicBezTo>
                    <a:close/>
                    <a:moveTo>
                      <a:pt x="1754" y="1532"/>
                    </a:moveTo>
                    <a:cubicBezTo>
                      <a:pt x="1873" y="1618"/>
                      <a:pt x="1873" y="1618"/>
                      <a:pt x="1873" y="1618"/>
                    </a:cubicBezTo>
                    <a:cubicBezTo>
                      <a:pt x="1881" y="1607"/>
                      <a:pt x="1889" y="1595"/>
                      <a:pt x="1896" y="1584"/>
                    </a:cubicBezTo>
                    <a:cubicBezTo>
                      <a:pt x="1774" y="1502"/>
                      <a:pt x="1774" y="1502"/>
                      <a:pt x="1774" y="1502"/>
                    </a:cubicBezTo>
                    <a:cubicBezTo>
                      <a:pt x="1767" y="1512"/>
                      <a:pt x="1760" y="1522"/>
                      <a:pt x="1754" y="1532"/>
                    </a:cubicBezTo>
                    <a:close/>
                    <a:moveTo>
                      <a:pt x="1712" y="1750"/>
                    </a:moveTo>
                    <a:cubicBezTo>
                      <a:pt x="1635" y="1666"/>
                      <a:pt x="1635" y="1666"/>
                      <a:pt x="1635" y="1666"/>
                    </a:cubicBezTo>
                    <a:cubicBezTo>
                      <a:pt x="1627" y="1673"/>
                      <a:pt x="1617" y="1682"/>
                      <a:pt x="1609" y="1689"/>
                    </a:cubicBezTo>
                    <a:cubicBezTo>
                      <a:pt x="1683" y="1776"/>
                      <a:pt x="1683" y="1776"/>
                      <a:pt x="1683" y="1776"/>
                    </a:cubicBezTo>
                    <a:cubicBezTo>
                      <a:pt x="1673" y="1785"/>
                      <a:pt x="1663" y="1793"/>
                      <a:pt x="1653" y="1801"/>
                    </a:cubicBezTo>
                    <a:cubicBezTo>
                      <a:pt x="1673" y="1826"/>
                      <a:pt x="1673" y="1826"/>
                      <a:pt x="1673" y="1826"/>
                    </a:cubicBezTo>
                    <a:cubicBezTo>
                      <a:pt x="1704" y="1801"/>
                      <a:pt x="1734" y="1775"/>
                      <a:pt x="1762" y="1747"/>
                    </a:cubicBezTo>
                    <a:cubicBezTo>
                      <a:pt x="1739" y="1724"/>
                      <a:pt x="1739" y="1724"/>
                      <a:pt x="1739" y="1724"/>
                    </a:cubicBezTo>
                    <a:cubicBezTo>
                      <a:pt x="1731" y="1733"/>
                      <a:pt x="1722" y="1742"/>
                      <a:pt x="1712" y="1750"/>
                    </a:cubicBezTo>
                    <a:close/>
                    <a:moveTo>
                      <a:pt x="807" y="2023"/>
                    </a:moveTo>
                    <a:cubicBezTo>
                      <a:pt x="839" y="1879"/>
                      <a:pt x="839" y="1879"/>
                      <a:pt x="839" y="1879"/>
                    </a:cubicBezTo>
                    <a:cubicBezTo>
                      <a:pt x="828" y="1877"/>
                      <a:pt x="816" y="1874"/>
                      <a:pt x="805" y="1871"/>
                    </a:cubicBezTo>
                    <a:cubicBezTo>
                      <a:pt x="766" y="2013"/>
                      <a:pt x="766" y="2013"/>
                      <a:pt x="766" y="2013"/>
                    </a:cubicBezTo>
                    <a:moveTo>
                      <a:pt x="403" y="1639"/>
                    </a:moveTo>
                    <a:cubicBezTo>
                      <a:pt x="380" y="1662"/>
                      <a:pt x="380" y="1662"/>
                      <a:pt x="380" y="1662"/>
                    </a:cubicBezTo>
                    <a:cubicBezTo>
                      <a:pt x="395" y="1677"/>
                      <a:pt x="411" y="1692"/>
                      <a:pt x="427" y="1706"/>
                    </a:cubicBezTo>
                    <a:cubicBezTo>
                      <a:pt x="352" y="1792"/>
                      <a:pt x="352" y="1792"/>
                      <a:pt x="352" y="1792"/>
                    </a:cubicBezTo>
                    <a:cubicBezTo>
                      <a:pt x="362" y="1800"/>
                      <a:pt x="373" y="1809"/>
                      <a:pt x="383" y="1818"/>
                    </a:cubicBezTo>
                    <a:cubicBezTo>
                      <a:pt x="476" y="1704"/>
                      <a:pt x="476" y="1704"/>
                      <a:pt x="476" y="1704"/>
                    </a:cubicBezTo>
                    <a:cubicBezTo>
                      <a:pt x="450" y="1684"/>
                      <a:pt x="426" y="1662"/>
                      <a:pt x="403" y="1639"/>
                    </a:cubicBezTo>
                    <a:close/>
                    <a:moveTo>
                      <a:pt x="571" y="1771"/>
                    </a:moveTo>
                    <a:cubicBezTo>
                      <a:pt x="554" y="1800"/>
                      <a:pt x="554" y="1800"/>
                      <a:pt x="554" y="1800"/>
                    </a:cubicBezTo>
                    <a:cubicBezTo>
                      <a:pt x="573" y="1811"/>
                      <a:pt x="591" y="1821"/>
                      <a:pt x="610" y="1831"/>
                    </a:cubicBezTo>
                    <a:cubicBezTo>
                      <a:pt x="558" y="1932"/>
                      <a:pt x="558" y="1932"/>
                      <a:pt x="558" y="1932"/>
                    </a:cubicBezTo>
                    <a:cubicBezTo>
                      <a:pt x="570" y="1938"/>
                      <a:pt x="582" y="1945"/>
                      <a:pt x="595" y="1950"/>
                    </a:cubicBezTo>
                    <a:cubicBezTo>
                      <a:pt x="657" y="1817"/>
                      <a:pt x="657" y="1817"/>
                      <a:pt x="657" y="1817"/>
                    </a:cubicBezTo>
                    <a:cubicBezTo>
                      <a:pt x="628" y="1804"/>
                      <a:pt x="599" y="1788"/>
                      <a:pt x="571" y="1771"/>
                    </a:cubicBezTo>
                    <a:close/>
                    <a:moveTo>
                      <a:pt x="41" y="1154"/>
                    </a:moveTo>
                    <a:cubicBezTo>
                      <a:pt x="154" y="1138"/>
                      <a:pt x="154" y="1138"/>
                      <a:pt x="154" y="1138"/>
                    </a:cubicBezTo>
                    <a:cubicBezTo>
                      <a:pt x="153" y="1127"/>
                      <a:pt x="151" y="1114"/>
                      <a:pt x="150" y="1103"/>
                    </a:cubicBezTo>
                    <a:cubicBezTo>
                      <a:pt x="36" y="1114"/>
                      <a:pt x="36" y="1114"/>
                      <a:pt x="36" y="1114"/>
                    </a:cubicBezTo>
                    <a:cubicBezTo>
                      <a:pt x="35" y="1102"/>
                      <a:pt x="34" y="1089"/>
                      <a:pt x="33" y="1076"/>
                    </a:cubicBezTo>
                    <a:cubicBezTo>
                      <a:pt x="1" y="1079"/>
                      <a:pt x="1" y="1079"/>
                      <a:pt x="1" y="1079"/>
                    </a:cubicBezTo>
                    <a:cubicBezTo>
                      <a:pt x="3" y="1119"/>
                      <a:pt x="8" y="1158"/>
                      <a:pt x="15" y="1196"/>
                    </a:cubicBezTo>
                    <a:cubicBezTo>
                      <a:pt x="47" y="1191"/>
                      <a:pt x="47" y="1191"/>
                      <a:pt x="47" y="1191"/>
                    </a:cubicBezTo>
                    <a:cubicBezTo>
                      <a:pt x="45" y="1179"/>
                      <a:pt x="43" y="1166"/>
                      <a:pt x="41" y="1154"/>
                    </a:cubicBezTo>
                    <a:close/>
                    <a:moveTo>
                      <a:pt x="1854" y="447"/>
                    </a:moveTo>
                    <a:cubicBezTo>
                      <a:pt x="1842" y="430"/>
                      <a:pt x="1819" y="425"/>
                      <a:pt x="1802" y="437"/>
                    </a:cubicBezTo>
                    <a:cubicBezTo>
                      <a:pt x="1785" y="449"/>
                      <a:pt x="1781" y="472"/>
                      <a:pt x="1793" y="489"/>
                    </a:cubicBezTo>
                    <a:cubicBezTo>
                      <a:pt x="1804" y="506"/>
                      <a:pt x="1828" y="510"/>
                      <a:pt x="1845" y="499"/>
                    </a:cubicBezTo>
                    <a:cubicBezTo>
                      <a:pt x="1862" y="487"/>
                      <a:pt x="1866" y="464"/>
                      <a:pt x="1854" y="447"/>
                    </a:cubicBezTo>
                    <a:close/>
                    <a:moveTo>
                      <a:pt x="1219" y="37"/>
                    </a:moveTo>
                    <a:cubicBezTo>
                      <a:pt x="1212" y="65"/>
                      <a:pt x="1227" y="78"/>
                      <a:pt x="1242" y="87"/>
                    </a:cubicBezTo>
                    <a:cubicBezTo>
                      <a:pt x="1258" y="96"/>
                      <a:pt x="1275" y="102"/>
                      <a:pt x="1271" y="115"/>
                    </a:cubicBezTo>
                    <a:cubicBezTo>
                      <a:pt x="1268" y="129"/>
                      <a:pt x="1255" y="128"/>
                      <a:pt x="1244" y="125"/>
                    </a:cubicBezTo>
                    <a:cubicBezTo>
                      <a:pt x="1233" y="123"/>
                      <a:pt x="1220" y="116"/>
                      <a:pt x="1212" y="111"/>
                    </a:cubicBezTo>
                    <a:cubicBezTo>
                      <a:pt x="1196" y="136"/>
                      <a:pt x="1196" y="136"/>
                      <a:pt x="1196" y="136"/>
                    </a:cubicBezTo>
                    <a:cubicBezTo>
                      <a:pt x="1209" y="145"/>
                      <a:pt x="1223" y="152"/>
                      <a:pt x="1238" y="156"/>
                    </a:cubicBezTo>
                    <a:cubicBezTo>
                      <a:pt x="1270" y="163"/>
                      <a:pt x="1302" y="157"/>
                      <a:pt x="1311" y="121"/>
                    </a:cubicBezTo>
                    <a:cubicBezTo>
                      <a:pt x="1316" y="101"/>
                      <a:pt x="1309" y="84"/>
                      <a:pt x="1275" y="66"/>
                    </a:cubicBezTo>
                    <a:cubicBezTo>
                      <a:pt x="1259" y="59"/>
                      <a:pt x="1256" y="53"/>
                      <a:pt x="1257" y="47"/>
                    </a:cubicBezTo>
                    <a:cubicBezTo>
                      <a:pt x="1260" y="38"/>
                      <a:pt x="1268" y="33"/>
                      <a:pt x="1286" y="37"/>
                    </a:cubicBezTo>
                    <a:cubicBezTo>
                      <a:pt x="1293" y="39"/>
                      <a:pt x="1306" y="45"/>
                      <a:pt x="1315" y="51"/>
                    </a:cubicBezTo>
                    <a:cubicBezTo>
                      <a:pt x="1332" y="27"/>
                      <a:pt x="1332" y="27"/>
                      <a:pt x="1332" y="27"/>
                    </a:cubicBezTo>
                    <a:cubicBezTo>
                      <a:pt x="1327" y="23"/>
                      <a:pt x="1321" y="20"/>
                      <a:pt x="1316" y="17"/>
                    </a:cubicBezTo>
                    <a:cubicBezTo>
                      <a:pt x="1299" y="13"/>
                      <a:pt x="1282" y="8"/>
                      <a:pt x="1264" y="4"/>
                    </a:cubicBezTo>
                    <a:cubicBezTo>
                      <a:pt x="1244" y="5"/>
                      <a:pt x="1224" y="15"/>
                      <a:pt x="1219" y="37"/>
                    </a:cubicBezTo>
                    <a:close/>
                    <a:moveTo>
                      <a:pt x="1489" y="84"/>
                    </a:moveTo>
                    <a:cubicBezTo>
                      <a:pt x="1506" y="92"/>
                      <a:pt x="1523" y="101"/>
                      <a:pt x="1539" y="110"/>
                    </a:cubicBezTo>
                    <a:cubicBezTo>
                      <a:pt x="1563" y="135"/>
                      <a:pt x="1566" y="169"/>
                      <a:pt x="1551" y="199"/>
                    </a:cubicBezTo>
                    <a:cubicBezTo>
                      <a:pt x="1531" y="238"/>
                      <a:pt x="1488" y="255"/>
                      <a:pt x="1443" y="232"/>
                    </a:cubicBezTo>
                    <a:cubicBezTo>
                      <a:pt x="1399" y="208"/>
                      <a:pt x="1389" y="163"/>
                      <a:pt x="1409" y="125"/>
                    </a:cubicBezTo>
                    <a:cubicBezTo>
                      <a:pt x="1425" y="95"/>
                      <a:pt x="1455" y="78"/>
                      <a:pt x="1489" y="84"/>
                    </a:cubicBezTo>
                    <a:close/>
                    <a:moveTo>
                      <a:pt x="1444" y="144"/>
                    </a:moveTo>
                    <a:cubicBezTo>
                      <a:pt x="1429" y="172"/>
                      <a:pt x="1438" y="194"/>
                      <a:pt x="1458" y="204"/>
                    </a:cubicBezTo>
                    <a:cubicBezTo>
                      <a:pt x="1477" y="215"/>
                      <a:pt x="1500" y="210"/>
                      <a:pt x="1515" y="181"/>
                    </a:cubicBezTo>
                    <a:cubicBezTo>
                      <a:pt x="1530" y="152"/>
                      <a:pt x="1522" y="130"/>
                      <a:pt x="1502" y="120"/>
                    </a:cubicBezTo>
                    <a:cubicBezTo>
                      <a:pt x="1482" y="110"/>
                      <a:pt x="1459" y="115"/>
                      <a:pt x="1444" y="144"/>
                    </a:cubicBezTo>
                    <a:close/>
                    <a:moveTo>
                      <a:pt x="1869" y="714"/>
                    </a:moveTo>
                    <a:cubicBezTo>
                      <a:pt x="2008" y="665"/>
                      <a:pt x="2008" y="665"/>
                      <a:pt x="2008" y="665"/>
                    </a:cubicBezTo>
                    <a:cubicBezTo>
                      <a:pt x="2004" y="652"/>
                      <a:pt x="1999" y="639"/>
                      <a:pt x="1993" y="627"/>
                    </a:cubicBezTo>
                    <a:cubicBezTo>
                      <a:pt x="1857" y="681"/>
                      <a:pt x="1857" y="681"/>
                      <a:pt x="1857" y="681"/>
                    </a:cubicBezTo>
                    <a:cubicBezTo>
                      <a:pt x="1861" y="692"/>
                      <a:pt x="1866" y="704"/>
                      <a:pt x="1869" y="714"/>
                    </a:cubicBezTo>
                    <a:close/>
                    <a:moveTo>
                      <a:pt x="1664" y="387"/>
                    </a:moveTo>
                    <a:cubicBezTo>
                      <a:pt x="1687" y="364"/>
                      <a:pt x="1687" y="364"/>
                      <a:pt x="1687" y="364"/>
                    </a:cubicBezTo>
                    <a:cubicBezTo>
                      <a:pt x="1672" y="349"/>
                      <a:pt x="1656" y="334"/>
                      <a:pt x="1640" y="320"/>
                    </a:cubicBezTo>
                    <a:cubicBezTo>
                      <a:pt x="1715" y="234"/>
                      <a:pt x="1715" y="234"/>
                      <a:pt x="1715" y="234"/>
                    </a:cubicBezTo>
                    <a:cubicBezTo>
                      <a:pt x="1705" y="226"/>
                      <a:pt x="1694" y="217"/>
                      <a:pt x="1684" y="208"/>
                    </a:cubicBezTo>
                    <a:cubicBezTo>
                      <a:pt x="1592" y="322"/>
                      <a:pt x="1592" y="322"/>
                      <a:pt x="1592" y="322"/>
                    </a:cubicBezTo>
                    <a:cubicBezTo>
                      <a:pt x="1617" y="342"/>
                      <a:pt x="1641" y="364"/>
                      <a:pt x="1664" y="387"/>
                    </a:cubicBezTo>
                    <a:close/>
                    <a:moveTo>
                      <a:pt x="527" y="110"/>
                    </a:moveTo>
                    <a:cubicBezTo>
                      <a:pt x="543" y="101"/>
                      <a:pt x="560" y="92"/>
                      <a:pt x="577" y="84"/>
                    </a:cubicBezTo>
                    <a:cubicBezTo>
                      <a:pt x="611" y="78"/>
                      <a:pt x="642" y="95"/>
                      <a:pt x="657" y="125"/>
                    </a:cubicBezTo>
                    <a:cubicBezTo>
                      <a:pt x="677" y="163"/>
                      <a:pt x="668" y="208"/>
                      <a:pt x="623" y="232"/>
                    </a:cubicBezTo>
                    <a:cubicBezTo>
                      <a:pt x="578" y="255"/>
                      <a:pt x="536" y="238"/>
                      <a:pt x="516" y="199"/>
                    </a:cubicBezTo>
                    <a:cubicBezTo>
                      <a:pt x="500" y="169"/>
                      <a:pt x="503" y="135"/>
                      <a:pt x="527" y="110"/>
                    </a:cubicBezTo>
                    <a:close/>
                    <a:moveTo>
                      <a:pt x="551" y="181"/>
                    </a:moveTo>
                    <a:cubicBezTo>
                      <a:pt x="566" y="210"/>
                      <a:pt x="589" y="215"/>
                      <a:pt x="609" y="204"/>
                    </a:cubicBezTo>
                    <a:cubicBezTo>
                      <a:pt x="628" y="194"/>
                      <a:pt x="637" y="172"/>
                      <a:pt x="622" y="144"/>
                    </a:cubicBezTo>
                    <a:cubicBezTo>
                      <a:pt x="607" y="115"/>
                      <a:pt x="584" y="110"/>
                      <a:pt x="564" y="120"/>
                    </a:cubicBezTo>
                    <a:cubicBezTo>
                      <a:pt x="545" y="130"/>
                      <a:pt x="536" y="152"/>
                      <a:pt x="551" y="181"/>
                    </a:cubicBezTo>
                    <a:close/>
                    <a:moveTo>
                      <a:pt x="1033" y="1935"/>
                    </a:moveTo>
                    <a:cubicBezTo>
                      <a:pt x="1013" y="1935"/>
                      <a:pt x="996" y="1952"/>
                      <a:pt x="996" y="1973"/>
                    </a:cubicBezTo>
                    <a:cubicBezTo>
                      <a:pt x="996" y="1994"/>
                      <a:pt x="1013" y="2010"/>
                      <a:pt x="1033" y="2010"/>
                    </a:cubicBezTo>
                    <a:cubicBezTo>
                      <a:pt x="1054" y="2010"/>
                      <a:pt x="1071" y="1994"/>
                      <a:pt x="1071" y="1973"/>
                    </a:cubicBezTo>
                    <a:cubicBezTo>
                      <a:pt x="1071" y="1952"/>
                      <a:pt x="1054" y="1935"/>
                      <a:pt x="1033" y="1935"/>
                    </a:cubicBezTo>
                    <a:close/>
                    <a:moveTo>
                      <a:pt x="744" y="63"/>
                    </a:moveTo>
                    <a:cubicBezTo>
                      <a:pt x="751" y="91"/>
                      <a:pt x="770" y="95"/>
                      <a:pt x="788" y="96"/>
                    </a:cubicBezTo>
                    <a:cubicBezTo>
                      <a:pt x="806" y="97"/>
                      <a:pt x="823" y="94"/>
                      <a:pt x="827" y="107"/>
                    </a:cubicBezTo>
                    <a:cubicBezTo>
                      <a:pt x="830" y="121"/>
                      <a:pt x="818" y="126"/>
                      <a:pt x="807" y="129"/>
                    </a:cubicBezTo>
                    <a:cubicBezTo>
                      <a:pt x="797" y="132"/>
                      <a:pt x="781" y="132"/>
                      <a:pt x="772" y="131"/>
                    </a:cubicBezTo>
                    <a:cubicBezTo>
                      <a:pt x="770" y="161"/>
                      <a:pt x="770" y="161"/>
                      <a:pt x="770" y="161"/>
                    </a:cubicBezTo>
                    <a:cubicBezTo>
                      <a:pt x="785" y="163"/>
                      <a:pt x="801" y="162"/>
                      <a:pt x="816" y="159"/>
                    </a:cubicBezTo>
                    <a:cubicBezTo>
                      <a:pt x="848" y="151"/>
                      <a:pt x="873" y="130"/>
                      <a:pt x="865" y="94"/>
                    </a:cubicBezTo>
                    <a:cubicBezTo>
                      <a:pt x="860" y="74"/>
                      <a:pt x="846" y="62"/>
                      <a:pt x="807" y="63"/>
                    </a:cubicBezTo>
                    <a:cubicBezTo>
                      <a:pt x="790" y="63"/>
                      <a:pt x="784" y="59"/>
                      <a:pt x="783" y="54"/>
                    </a:cubicBezTo>
                    <a:cubicBezTo>
                      <a:pt x="780" y="44"/>
                      <a:pt x="785" y="36"/>
                      <a:pt x="803" y="32"/>
                    </a:cubicBezTo>
                    <a:cubicBezTo>
                      <a:pt x="811" y="30"/>
                      <a:pt x="825" y="29"/>
                      <a:pt x="835" y="30"/>
                    </a:cubicBezTo>
                    <a:cubicBezTo>
                      <a:pt x="839" y="1"/>
                      <a:pt x="839" y="1"/>
                      <a:pt x="839" y="1"/>
                    </a:cubicBezTo>
                    <a:cubicBezTo>
                      <a:pt x="833" y="0"/>
                      <a:pt x="826" y="0"/>
                      <a:pt x="820" y="0"/>
                    </a:cubicBezTo>
                    <a:cubicBezTo>
                      <a:pt x="803" y="4"/>
                      <a:pt x="786" y="8"/>
                      <a:pt x="770" y="12"/>
                    </a:cubicBezTo>
                    <a:cubicBezTo>
                      <a:pt x="752" y="23"/>
                      <a:pt x="738" y="40"/>
                      <a:pt x="744" y="63"/>
                    </a:cubicBezTo>
                    <a:close/>
                    <a:moveTo>
                      <a:pt x="421" y="370"/>
                    </a:moveTo>
                    <a:cubicBezTo>
                      <a:pt x="353" y="299"/>
                      <a:pt x="353" y="299"/>
                      <a:pt x="353" y="299"/>
                    </a:cubicBezTo>
                    <a:cubicBezTo>
                      <a:pt x="461" y="334"/>
                      <a:pt x="461" y="334"/>
                      <a:pt x="461" y="334"/>
                    </a:cubicBezTo>
                    <a:cubicBezTo>
                      <a:pt x="471" y="326"/>
                      <a:pt x="481" y="317"/>
                      <a:pt x="492" y="309"/>
                    </a:cubicBezTo>
                    <a:cubicBezTo>
                      <a:pt x="404" y="192"/>
                      <a:pt x="404" y="192"/>
                      <a:pt x="404" y="192"/>
                    </a:cubicBezTo>
                    <a:cubicBezTo>
                      <a:pt x="394" y="199"/>
                      <a:pt x="384" y="207"/>
                      <a:pt x="374" y="215"/>
                    </a:cubicBezTo>
                    <a:cubicBezTo>
                      <a:pt x="435" y="290"/>
                      <a:pt x="435" y="290"/>
                      <a:pt x="435" y="290"/>
                    </a:cubicBezTo>
                    <a:cubicBezTo>
                      <a:pt x="329" y="255"/>
                      <a:pt x="329" y="255"/>
                      <a:pt x="329" y="255"/>
                    </a:cubicBezTo>
                    <a:cubicBezTo>
                      <a:pt x="317" y="266"/>
                      <a:pt x="305" y="278"/>
                      <a:pt x="293" y="290"/>
                    </a:cubicBezTo>
                    <a:cubicBezTo>
                      <a:pt x="398" y="392"/>
                      <a:pt x="398" y="392"/>
                      <a:pt x="398" y="392"/>
                    </a:cubicBezTo>
                    <a:cubicBezTo>
                      <a:pt x="406" y="385"/>
                      <a:pt x="413" y="377"/>
                      <a:pt x="421" y="370"/>
                    </a:cubicBezTo>
                    <a:close/>
                    <a:moveTo>
                      <a:pt x="212" y="447"/>
                    </a:moveTo>
                    <a:cubicBezTo>
                      <a:pt x="201" y="464"/>
                      <a:pt x="205" y="487"/>
                      <a:pt x="222" y="499"/>
                    </a:cubicBezTo>
                    <a:cubicBezTo>
                      <a:pt x="239" y="510"/>
                      <a:pt x="262" y="506"/>
                      <a:pt x="274" y="489"/>
                    </a:cubicBezTo>
                    <a:cubicBezTo>
                      <a:pt x="286" y="472"/>
                      <a:pt x="281" y="449"/>
                      <a:pt x="264" y="437"/>
                    </a:cubicBezTo>
                    <a:cubicBezTo>
                      <a:pt x="247" y="425"/>
                      <a:pt x="224" y="430"/>
                      <a:pt x="212" y="447"/>
                    </a:cubicBezTo>
                    <a:close/>
                    <a:moveTo>
                      <a:pt x="1033" y="16"/>
                    </a:moveTo>
                    <a:cubicBezTo>
                      <a:pt x="1013" y="16"/>
                      <a:pt x="996" y="32"/>
                      <a:pt x="996" y="53"/>
                    </a:cubicBezTo>
                    <a:cubicBezTo>
                      <a:pt x="996" y="74"/>
                      <a:pt x="1013" y="90"/>
                      <a:pt x="1033" y="90"/>
                    </a:cubicBezTo>
                    <a:cubicBezTo>
                      <a:pt x="1054" y="90"/>
                      <a:pt x="1071" y="74"/>
                      <a:pt x="1071" y="53"/>
                    </a:cubicBezTo>
                    <a:cubicBezTo>
                      <a:pt x="1071" y="32"/>
                      <a:pt x="1054" y="16"/>
                      <a:pt x="1033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</p:grpSp>
      </p:grpSp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 bwMode="white">
          <a:xfrm>
            <a:off x="2784000" y="1835001"/>
            <a:ext cx="8160000" cy="1470025"/>
          </a:xfrm>
        </p:spPr>
        <p:txBody>
          <a:bodyPr anchor="t" anchorCtr="0"/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 hasCustomPrompt="1"/>
          </p:nvPr>
        </p:nvSpPr>
        <p:spPr bwMode="white">
          <a:xfrm>
            <a:off x="2784000" y="3789040"/>
            <a:ext cx="8160000" cy="288000"/>
          </a:xfrm>
        </p:spPr>
        <p:txBody>
          <a:bodyPr anchor="b"/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Presenting author (bold), other authors</a:t>
            </a:r>
          </a:p>
        </p:txBody>
      </p:sp>
      <p:sp>
        <p:nvSpPr>
          <p:cNvPr id="17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3536000" y="7534800"/>
            <a:ext cx="48000" cy="36000"/>
          </a:xfrm>
        </p:spPr>
        <p:txBody>
          <a:bodyPr/>
          <a:lstStyle>
            <a:lvl1pPr>
              <a:defRPr sz="100">
                <a:solidFill>
                  <a:srgbClr val="211C1C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7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3536000" y="7534800"/>
            <a:ext cx="48000" cy="36000"/>
          </a:xfrm>
        </p:spPr>
        <p:txBody>
          <a:bodyPr/>
          <a:lstStyle>
            <a:lvl1pPr>
              <a:defRPr sz="100">
                <a:solidFill>
                  <a:srgbClr val="211C1C"/>
                </a:solidFill>
              </a:defRPr>
            </a:lvl1pPr>
          </a:lstStyle>
          <a:p>
            <a:fld id="{1336C48C-F87C-4E4B-81EF-5027B17D1F6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4" name="Freeform 57"/>
          <p:cNvSpPr>
            <a:spLocks noEditPoints="1"/>
          </p:cNvSpPr>
          <p:nvPr userDrawn="1"/>
        </p:nvSpPr>
        <p:spPr bwMode="auto">
          <a:xfrm>
            <a:off x="1722969" y="708025"/>
            <a:ext cx="2510367" cy="209550"/>
          </a:xfrm>
          <a:custGeom>
            <a:avLst/>
            <a:gdLst>
              <a:gd name="T0" fmla="*/ 3083 w 5938"/>
              <a:gd name="T1" fmla="*/ 304 h 658"/>
              <a:gd name="T2" fmla="*/ 2597 w 5938"/>
              <a:gd name="T3" fmla="*/ 32 h 658"/>
              <a:gd name="T4" fmla="*/ 2895 w 5938"/>
              <a:gd name="T5" fmla="*/ 449 h 658"/>
              <a:gd name="T6" fmla="*/ 3522 w 5938"/>
              <a:gd name="T7" fmla="*/ 421 h 658"/>
              <a:gd name="T8" fmla="*/ 3433 w 5938"/>
              <a:gd name="T9" fmla="*/ 317 h 658"/>
              <a:gd name="T10" fmla="*/ 3359 w 5938"/>
              <a:gd name="T11" fmla="*/ 488 h 658"/>
              <a:gd name="T12" fmla="*/ 3186 w 5938"/>
              <a:gd name="T13" fmla="*/ 237 h 658"/>
              <a:gd name="T14" fmla="*/ 3445 w 5938"/>
              <a:gd name="T15" fmla="*/ 180 h 658"/>
              <a:gd name="T16" fmla="*/ 3598 w 5938"/>
              <a:gd name="T17" fmla="*/ 464 h 658"/>
              <a:gd name="T18" fmla="*/ 3716 w 5938"/>
              <a:gd name="T19" fmla="*/ 172 h 658"/>
              <a:gd name="T20" fmla="*/ 3681 w 5938"/>
              <a:gd name="T21" fmla="*/ 106 h 658"/>
              <a:gd name="T22" fmla="*/ 3968 w 5938"/>
              <a:gd name="T23" fmla="*/ 212 h 658"/>
              <a:gd name="T24" fmla="*/ 4012 w 5938"/>
              <a:gd name="T25" fmla="*/ 188 h 658"/>
              <a:gd name="T26" fmla="*/ 3838 w 5938"/>
              <a:gd name="T27" fmla="*/ 257 h 658"/>
              <a:gd name="T28" fmla="*/ 4319 w 5938"/>
              <a:gd name="T29" fmla="*/ 180 h 658"/>
              <a:gd name="T30" fmla="*/ 4436 w 5938"/>
              <a:gd name="T31" fmla="*/ 389 h 658"/>
              <a:gd name="T32" fmla="*/ 4703 w 5938"/>
              <a:gd name="T33" fmla="*/ 488 h 658"/>
              <a:gd name="T34" fmla="*/ 4519 w 5938"/>
              <a:gd name="T35" fmla="*/ 244 h 658"/>
              <a:gd name="T36" fmla="*/ 4636 w 5938"/>
              <a:gd name="T37" fmla="*/ 254 h 658"/>
              <a:gd name="T38" fmla="*/ 4634 w 5938"/>
              <a:gd name="T39" fmla="*/ 296 h 658"/>
              <a:gd name="T40" fmla="*/ 4842 w 5938"/>
              <a:gd name="T41" fmla="*/ 401 h 658"/>
              <a:gd name="T42" fmla="*/ 5017 w 5938"/>
              <a:gd name="T43" fmla="*/ 274 h 658"/>
              <a:gd name="T44" fmla="*/ 4863 w 5938"/>
              <a:gd name="T45" fmla="*/ 485 h 658"/>
              <a:gd name="T46" fmla="*/ 5074 w 5938"/>
              <a:gd name="T47" fmla="*/ 464 h 658"/>
              <a:gd name="T48" fmla="*/ 5074 w 5938"/>
              <a:gd name="T49" fmla="*/ 214 h 658"/>
              <a:gd name="T50" fmla="*/ 5223 w 5938"/>
              <a:gd name="T51" fmla="*/ 56 h 658"/>
              <a:gd name="T52" fmla="*/ 5456 w 5938"/>
              <a:gd name="T53" fmla="*/ 445 h 658"/>
              <a:gd name="T54" fmla="*/ 5294 w 5938"/>
              <a:gd name="T55" fmla="*/ 229 h 658"/>
              <a:gd name="T56" fmla="*/ 5508 w 5938"/>
              <a:gd name="T57" fmla="*/ 229 h 658"/>
              <a:gd name="T58" fmla="*/ 5753 w 5938"/>
              <a:gd name="T59" fmla="*/ 188 h 658"/>
              <a:gd name="T60" fmla="*/ 5802 w 5938"/>
              <a:gd name="T61" fmla="*/ 188 h 658"/>
              <a:gd name="T62" fmla="*/ 5598 w 5938"/>
              <a:gd name="T63" fmla="*/ 617 h 658"/>
              <a:gd name="T64" fmla="*/ 552 w 5938"/>
              <a:gd name="T65" fmla="*/ 34 h 658"/>
              <a:gd name="T66" fmla="*/ 63 w 5938"/>
              <a:gd name="T67" fmla="*/ 328 h 658"/>
              <a:gd name="T68" fmla="*/ 227 w 5938"/>
              <a:gd name="T69" fmla="*/ 62 h 658"/>
              <a:gd name="T70" fmla="*/ 437 w 5938"/>
              <a:gd name="T71" fmla="*/ 137 h 658"/>
              <a:gd name="T72" fmla="*/ 756 w 5938"/>
              <a:gd name="T73" fmla="*/ 407 h 658"/>
              <a:gd name="T74" fmla="*/ 540 w 5938"/>
              <a:gd name="T75" fmla="*/ 210 h 658"/>
              <a:gd name="T76" fmla="*/ 667 w 5938"/>
              <a:gd name="T77" fmla="*/ 229 h 658"/>
              <a:gd name="T78" fmla="*/ 845 w 5938"/>
              <a:gd name="T79" fmla="*/ 412 h 658"/>
              <a:gd name="T80" fmla="*/ 934 w 5938"/>
              <a:gd name="T81" fmla="*/ 173 h 658"/>
              <a:gd name="T82" fmla="*/ 1035 w 5938"/>
              <a:gd name="T83" fmla="*/ 281 h 658"/>
              <a:gd name="T84" fmla="*/ 1001 w 5938"/>
              <a:gd name="T85" fmla="*/ 485 h 658"/>
              <a:gd name="T86" fmla="*/ 1392 w 5938"/>
              <a:gd name="T87" fmla="*/ 313 h 658"/>
              <a:gd name="T88" fmla="*/ 1292 w 5938"/>
              <a:gd name="T89" fmla="*/ 306 h 658"/>
              <a:gd name="T90" fmla="*/ 1436 w 5938"/>
              <a:gd name="T91" fmla="*/ 350 h 658"/>
              <a:gd name="T92" fmla="*/ 1622 w 5938"/>
              <a:gd name="T93" fmla="*/ 456 h 658"/>
              <a:gd name="T94" fmla="*/ 1939 w 5938"/>
              <a:gd name="T95" fmla="*/ 485 h 658"/>
              <a:gd name="T96" fmla="*/ 1782 w 5938"/>
              <a:gd name="T97" fmla="*/ 59 h 658"/>
              <a:gd name="T98" fmla="*/ 2024 w 5938"/>
              <a:gd name="T99" fmla="*/ 181 h 658"/>
              <a:gd name="T100" fmla="*/ 1972 w 5938"/>
              <a:gd name="T101" fmla="*/ 485 h 658"/>
              <a:gd name="T102" fmla="*/ 1894 w 5938"/>
              <a:gd name="T103" fmla="*/ 263 h 658"/>
              <a:gd name="T104" fmla="*/ 2295 w 5938"/>
              <a:gd name="T105" fmla="*/ 493 h 658"/>
              <a:gd name="T106" fmla="*/ 2302 w 5938"/>
              <a:gd name="T107" fmla="*/ 99 h 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938" h="658">
                <a:moveTo>
                  <a:pt x="2966" y="32"/>
                </a:moveTo>
                <a:cubicBezTo>
                  <a:pt x="3155" y="32"/>
                  <a:pt x="3155" y="32"/>
                  <a:pt x="3155" y="32"/>
                </a:cubicBezTo>
                <a:cubicBezTo>
                  <a:pt x="3155" y="60"/>
                  <a:pt x="3155" y="60"/>
                  <a:pt x="3155" y="60"/>
                </a:cubicBezTo>
                <a:cubicBezTo>
                  <a:pt x="3150" y="60"/>
                  <a:pt x="3150" y="60"/>
                  <a:pt x="3150" y="60"/>
                </a:cubicBezTo>
                <a:cubicBezTo>
                  <a:pt x="3092" y="60"/>
                  <a:pt x="3083" y="86"/>
                  <a:pt x="3083" y="121"/>
                </a:cubicBezTo>
                <a:cubicBezTo>
                  <a:pt x="3083" y="304"/>
                  <a:pt x="3083" y="304"/>
                  <a:pt x="3083" y="304"/>
                </a:cubicBezTo>
                <a:cubicBezTo>
                  <a:pt x="3083" y="467"/>
                  <a:pt x="2964" y="498"/>
                  <a:pt x="2877" y="498"/>
                </a:cubicBezTo>
                <a:cubicBezTo>
                  <a:pt x="2745" y="498"/>
                  <a:pt x="2661" y="441"/>
                  <a:pt x="2661" y="328"/>
                </a:cubicBezTo>
                <a:cubicBezTo>
                  <a:pt x="2661" y="110"/>
                  <a:pt x="2661" y="110"/>
                  <a:pt x="2661" y="110"/>
                </a:cubicBezTo>
                <a:cubicBezTo>
                  <a:pt x="2661" y="73"/>
                  <a:pt x="2651" y="60"/>
                  <a:pt x="2610" y="60"/>
                </a:cubicBezTo>
                <a:cubicBezTo>
                  <a:pt x="2597" y="60"/>
                  <a:pt x="2597" y="60"/>
                  <a:pt x="2597" y="60"/>
                </a:cubicBezTo>
                <a:cubicBezTo>
                  <a:pt x="2597" y="32"/>
                  <a:pt x="2597" y="32"/>
                  <a:pt x="2597" y="32"/>
                </a:cubicBezTo>
                <a:cubicBezTo>
                  <a:pt x="2827" y="32"/>
                  <a:pt x="2827" y="32"/>
                  <a:pt x="2827" y="32"/>
                </a:cubicBezTo>
                <a:cubicBezTo>
                  <a:pt x="2827" y="60"/>
                  <a:pt x="2827" y="60"/>
                  <a:pt x="2827" y="60"/>
                </a:cubicBezTo>
                <a:cubicBezTo>
                  <a:pt x="2814" y="60"/>
                  <a:pt x="2814" y="60"/>
                  <a:pt x="2814" y="60"/>
                </a:cubicBezTo>
                <a:cubicBezTo>
                  <a:pt x="2784" y="60"/>
                  <a:pt x="2762" y="74"/>
                  <a:pt x="2762" y="110"/>
                </a:cubicBezTo>
                <a:cubicBezTo>
                  <a:pt x="2762" y="328"/>
                  <a:pt x="2762" y="328"/>
                  <a:pt x="2762" y="328"/>
                </a:cubicBezTo>
                <a:cubicBezTo>
                  <a:pt x="2762" y="418"/>
                  <a:pt x="2828" y="449"/>
                  <a:pt x="2895" y="449"/>
                </a:cubicBezTo>
                <a:cubicBezTo>
                  <a:pt x="2991" y="449"/>
                  <a:pt x="3039" y="394"/>
                  <a:pt x="3039" y="314"/>
                </a:cubicBezTo>
                <a:cubicBezTo>
                  <a:pt x="3039" y="136"/>
                  <a:pt x="3039" y="136"/>
                  <a:pt x="3039" y="136"/>
                </a:cubicBezTo>
                <a:cubicBezTo>
                  <a:pt x="3039" y="84"/>
                  <a:pt x="3024" y="60"/>
                  <a:pt x="2979" y="60"/>
                </a:cubicBezTo>
                <a:cubicBezTo>
                  <a:pt x="2966" y="60"/>
                  <a:pt x="2966" y="60"/>
                  <a:pt x="2966" y="60"/>
                </a:cubicBezTo>
                <a:lnTo>
                  <a:pt x="2966" y="32"/>
                </a:lnTo>
                <a:close/>
                <a:moveTo>
                  <a:pt x="3522" y="421"/>
                </a:moveTo>
                <a:cubicBezTo>
                  <a:pt x="3522" y="457"/>
                  <a:pt x="3535" y="464"/>
                  <a:pt x="3564" y="464"/>
                </a:cubicBezTo>
                <a:cubicBezTo>
                  <a:pt x="3564" y="488"/>
                  <a:pt x="3564" y="488"/>
                  <a:pt x="3564" y="488"/>
                </a:cubicBezTo>
                <a:cubicBezTo>
                  <a:pt x="3391" y="488"/>
                  <a:pt x="3391" y="488"/>
                  <a:pt x="3391" y="488"/>
                </a:cubicBezTo>
                <a:cubicBezTo>
                  <a:pt x="3391" y="464"/>
                  <a:pt x="3391" y="464"/>
                  <a:pt x="3391" y="464"/>
                </a:cubicBezTo>
                <a:cubicBezTo>
                  <a:pt x="3421" y="462"/>
                  <a:pt x="3433" y="441"/>
                  <a:pt x="3433" y="381"/>
                </a:cubicBezTo>
                <a:cubicBezTo>
                  <a:pt x="3433" y="317"/>
                  <a:pt x="3433" y="317"/>
                  <a:pt x="3433" y="317"/>
                </a:cubicBezTo>
                <a:cubicBezTo>
                  <a:pt x="3433" y="259"/>
                  <a:pt x="3417" y="236"/>
                  <a:pt x="3387" y="236"/>
                </a:cubicBezTo>
                <a:cubicBezTo>
                  <a:pt x="3364" y="236"/>
                  <a:pt x="3340" y="247"/>
                  <a:pt x="3309" y="268"/>
                </a:cubicBezTo>
                <a:cubicBezTo>
                  <a:pt x="3309" y="417"/>
                  <a:pt x="3309" y="417"/>
                  <a:pt x="3309" y="417"/>
                </a:cubicBezTo>
                <a:cubicBezTo>
                  <a:pt x="3309" y="450"/>
                  <a:pt x="3323" y="464"/>
                  <a:pt x="3353" y="464"/>
                </a:cubicBezTo>
                <a:cubicBezTo>
                  <a:pt x="3359" y="464"/>
                  <a:pt x="3359" y="464"/>
                  <a:pt x="3359" y="464"/>
                </a:cubicBezTo>
                <a:cubicBezTo>
                  <a:pt x="3359" y="488"/>
                  <a:pt x="3359" y="488"/>
                  <a:pt x="3359" y="488"/>
                </a:cubicBezTo>
                <a:cubicBezTo>
                  <a:pt x="3174" y="488"/>
                  <a:pt x="3174" y="488"/>
                  <a:pt x="3174" y="488"/>
                </a:cubicBezTo>
                <a:cubicBezTo>
                  <a:pt x="3174" y="464"/>
                  <a:pt x="3174" y="464"/>
                  <a:pt x="3174" y="464"/>
                </a:cubicBezTo>
                <a:cubicBezTo>
                  <a:pt x="3178" y="464"/>
                  <a:pt x="3178" y="464"/>
                  <a:pt x="3178" y="464"/>
                </a:cubicBezTo>
                <a:cubicBezTo>
                  <a:pt x="3209" y="464"/>
                  <a:pt x="3220" y="451"/>
                  <a:pt x="3220" y="413"/>
                </a:cubicBezTo>
                <a:cubicBezTo>
                  <a:pt x="3220" y="270"/>
                  <a:pt x="3220" y="270"/>
                  <a:pt x="3220" y="270"/>
                </a:cubicBezTo>
                <a:cubicBezTo>
                  <a:pt x="3220" y="254"/>
                  <a:pt x="3211" y="244"/>
                  <a:pt x="3186" y="237"/>
                </a:cubicBezTo>
                <a:cubicBezTo>
                  <a:pt x="3170" y="232"/>
                  <a:pt x="3170" y="232"/>
                  <a:pt x="3170" y="232"/>
                </a:cubicBezTo>
                <a:cubicBezTo>
                  <a:pt x="3170" y="215"/>
                  <a:pt x="3170" y="215"/>
                  <a:pt x="3170" y="215"/>
                </a:cubicBezTo>
                <a:cubicBezTo>
                  <a:pt x="3296" y="172"/>
                  <a:pt x="3296" y="172"/>
                  <a:pt x="3296" y="172"/>
                </a:cubicBezTo>
                <a:cubicBezTo>
                  <a:pt x="3309" y="172"/>
                  <a:pt x="3309" y="172"/>
                  <a:pt x="3309" y="172"/>
                </a:cubicBezTo>
                <a:cubicBezTo>
                  <a:pt x="3309" y="238"/>
                  <a:pt x="3309" y="238"/>
                  <a:pt x="3309" y="238"/>
                </a:cubicBezTo>
                <a:cubicBezTo>
                  <a:pt x="3363" y="202"/>
                  <a:pt x="3410" y="180"/>
                  <a:pt x="3445" y="180"/>
                </a:cubicBezTo>
                <a:cubicBezTo>
                  <a:pt x="3499" y="180"/>
                  <a:pt x="3522" y="219"/>
                  <a:pt x="3522" y="306"/>
                </a:cubicBezTo>
                <a:lnTo>
                  <a:pt x="3522" y="421"/>
                </a:lnTo>
                <a:close/>
                <a:moveTo>
                  <a:pt x="3774" y="488"/>
                </a:moveTo>
                <a:cubicBezTo>
                  <a:pt x="3590" y="488"/>
                  <a:pt x="3590" y="488"/>
                  <a:pt x="3590" y="488"/>
                </a:cubicBezTo>
                <a:cubicBezTo>
                  <a:pt x="3590" y="464"/>
                  <a:pt x="3590" y="464"/>
                  <a:pt x="3590" y="464"/>
                </a:cubicBezTo>
                <a:cubicBezTo>
                  <a:pt x="3598" y="464"/>
                  <a:pt x="3598" y="464"/>
                  <a:pt x="3598" y="464"/>
                </a:cubicBezTo>
                <a:cubicBezTo>
                  <a:pt x="3628" y="464"/>
                  <a:pt x="3639" y="451"/>
                  <a:pt x="3639" y="413"/>
                </a:cubicBezTo>
                <a:cubicBezTo>
                  <a:pt x="3639" y="272"/>
                  <a:pt x="3639" y="272"/>
                  <a:pt x="3639" y="272"/>
                </a:cubicBezTo>
                <a:cubicBezTo>
                  <a:pt x="3639" y="253"/>
                  <a:pt x="3635" y="248"/>
                  <a:pt x="3614" y="240"/>
                </a:cubicBezTo>
                <a:cubicBezTo>
                  <a:pt x="3590" y="232"/>
                  <a:pt x="3590" y="232"/>
                  <a:pt x="3590" y="232"/>
                </a:cubicBezTo>
                <a:cubicBezTo>
                  <a:pt x="3590" y="214"/>
                  <a:pt x="3590" y="214"/>
                  <a:pt x="3590" y="214"/>
                </a:cubicBezTo>
                <a:cubicBezTo>
                  <a:pt x="3716" y="172"/>
                  <a:pt x="3716" y="172"/>
                  <a:pt x="3716" y="172"/>
                </a:cubicBezTo>
                <a:cubicBezTo>
                  <a:pt x="3729" y="172"/>
                  <a:pt x="3729" y="172"/>
                  <a:pt x="3729" y="172"/>
                </a:cubicBezTo>
                <a:cubicBezTo>
                  <a:pt x="3729" y="418"/>
                  <a:pt x="3729" y="418"/>
                  <a:pt x="3729" y="418"/>
                </a:cubicBezTo>
                <a:cubicBezTo>
                  <a:pt x="3729" y="448"/>
                  <a:pt x="3741" y="464"/>
                  <a:pt x="3774" y="464"/>
                </a:cubicBezTo>
                <a:lnTo>
                  <a:pt x="3774" y="488"/>
                </a:lnTo>
                <a:close/>
                <a:moveTo>
                  <a:pt x="3739" y="56"/>
                </a:moveTo>
                <a:cubicBezTo>
                  <a:pt x="3739" y="85"/>
                  <a:pt x="3711" y="106"/>
                  <a:pt x="3681" y="106"/>
                </a:cubicBezTo>
                <a:cubicBezTo>
                  <a:pt x="3647" y="106"/>
                  <a:pt x="3623" y="84"/>
                  <a:pt x="3623" y="56"/>
                </a:cubicBezTo>
                <a:cubicBezTo>
                  <a:pt x="3623" y="29"/>
                  <a:pt x="3650" y="6"/>
                  <a:pt x="3681" y="6"/>
                </a:cubicBezTo>
                <a:cubicBezTo>
                  <a:pt x="3715" y="6"/>
                  <a:pt x="3739" y="28"/>
                  <a:pt x="3739" y="56"/>
                </a:cubicBezTo>
                <a:close/>
                <a:moveTo>
                  <a:pt x="3782" y="188"/>
                </a:moveTo>
                <a:cubicBezTo>
                  <a:pt x="3968" y="188"/>
                  <a:pt x="3968" y="188"/>
                  <a:pt x="3968" y="188"/>
                </a:cubicBezTo>
                <a:cubicBezTo>
                  <a:pt x="3968" y="212"/>
                  <a:pt x="3968" y="212"/>
                  <a:pt x="3968" y="212"/>
                </a:cubicBezTo>
                <a:cubicBezTo>
                  <a:pt x="3942" y="212"/>
                  <a:pt x="3942" y="212"/>
                  <a:pt x="3942" y="212"/>
                </a:cubicBezTo>
                <a:cubicBezTo>
                  <a:pt x="3927" y="212"/>
                  <a:pt x="3920" y="226"/>
                  <a:pt x="3933" y="253"/>
                </a:cubicBezTo>
                <a:cubicBezTo>
                  <a:pt x="3998" y="399"/>
                  <a:pt x="3998" y="399"/>
                  <a:pt x="3998" y="399"/>
                </a:cubicBezTo>
                <a:cubicBezTo>
                  <a:pt x="4055" y="270"/>
                  <a:pt x="4055" y="270"/>
                  <a:pt x="4055" y="270"/>
                </a:cubicBezTo>
                <a:cubicBezTo>
                  <a:pt x="4072" y="232"/>
                  <a:pt x="4063" y="217"/>
                  <a:pt x="4012" y="212"/>
                </a:cubicBezTo>
                <a:cubicBezTo>
                  <a:pt x="4012" y="188"/>
                  <a:pt x="4012" y="188"/>
                  <a:pt x="4012" y="188"/>
                </a:cubicBezTo>
                <a:cubicBezTo>
                  <a:pt x="4158" y="188"/>
                  <a:pt x="4158" y="188"/>
                  <a:pt x="4158" y="188"/>
                </a:cubicBezTo>
                <a:cubicBezTo>
                  <a:pt x="4158" y="212"/>
                  <a:pt x="4158" y="212"/>
                  <a:pt x="4158" y="212"/>
                </a:cubicBezTo>
                <a:cubicBezTo>
                  <a:pt x="4120" y="216"/>
                  <a:pt x="4110" y="225"/>
                  <a:pt x="4096" y="256"/>
                </a:cubicBezTo>
                <a:cubicBezTo>
                  <a:pt x="3991" y="493"/>
                  <a:pt x="3991" y="493"/>
                  <a:pt x="3991" y="493"/>
                </a:cubicBezTo>
                <a:cubicBezTo>
                  <a:pt x="3947" y="493"/>
                  <a:pt x="3947" y="493"/>
                  <a:pt x="3947" y="493"/>
                </a:cubicBezTo>
                <a:cubicBezTo>
                  <a:pt x="3838" y="257"/>
                  <a:pt x="3838" y="257"/>
                  <a:pt x="3838" y="257"/>
                </a:cubicBezTo>
                <a:cubicBezTo>
                  <a:pt x="3824" y="227"/>
                  <a:pt x="3814" y="216"/>
                  <a:pt x="3782" y="212"/>
                </a:cubicBezTo>
                <a:lnTo>
                  <a:pt x="3782" y="188"/>
                </a:lnTo>
                <a:close/>
                <a:moveTo>
                  <a:pt x="4453" y="402"/>
                </a:moveTo>
                <a:cubicBezTo>
                  <a:pt x="4412" y="460"/>
                  <a:pt x="4353" y="496"/>
                  <a:pt x="4296" y="496"/>
                </a:cubicBezTo>
                <a:cubicBezTo>
                  <a:pt x="4217" y="496"/>
                  <a:pt x="4162" y="434"/>
                  <a:pt x="4162" y="345"/>
                </a:cubicBezTo>
                <a:cubicBezTo>
                  <a:pt x="4162" y="249"/>
                  <a:pt x="4228" y="180"/>
                  <a:pt x="4319" y="180"/>
                </a:cubicBezTo>
                <a:cubicBezTo>
                  <a:pt x="4358" y="180"/>
                  <a:pt x="4389" y="193"/>
                  <a:pt x="4412" y="216"/>
                </a:cubicBezTo>
                <a:cubicBezTo>
                  <a:pt x="4455" y="259"/>
                  <a:pt x="4434" y="300"/>
                  <a:pt x="4460" y="313"/>
                </a:cubicBezTo>
                <a:cubicBezTo>
                  <a:pt x="4460" y="334"/>
                  <a:pt x="4460" y="334"/>
                  <a:pt x="4460" y="334"/>
                </a:cubicBezTo>
                <a:cubicBezTo>
                  <a:pt x="4257" y="334"/>
                  <a:pt x="4257" y="334"/>
                  <a:pt x="4257" y="334"/>
                </a:cubicBezTo>
                <a:cubicBezTo>
                  <a:pt x="4263" y="395"/>
                  <a:pt x="4304" y="441"/>
                  <a:pt x="4347" y="441"/>
                </a:cubicBezTo>
                <a:cubicBezTo>
                  <a:pt x="4374" y="441"/>
                  <a:pt x="4401" y="426"/>
                  <a:pt x="4436" y="389"/>
                </a:cubicBezTo>
                <a:lnTo>
                  <a:pt x="4453" y="402"/>
                </a:lnTo>
                <a:close/>
                <a:moveTo>
                  <a:pt x="4359" y="306"/>
                </a:moveTo>
                <a:cubicBezTo>
                  <a:pt x="4358" y="249"/>
                  <a:pt x="4338" y="215"/>
                  <a:pt x="4307" y="215"/>
                </a:cubicBezTo>
                <a:cubicBezTo>
                  <a:pt x="4277" y="215"/>
                  <a:pt x="4250" y="254"/>
                  <a:pt x="4255" y="306"/>
                </a:cubicBezTo>
                <a:lnTo>
                  <a:pt x="4359" y="306"/>
                </a:lnTo>
                <a:close/>
                <a:moveTo>
                  <a:pt x="4703" y="488"/>
                </a:moveTo>
                <a:cubicBezTo>
                  <a:pt x="4499" y="488"/>
                  <a:pt x="4499" y="488"/>
                  <a:pt x="4499" y="488"/>
                </a:cubicBezTo>
                <a:cubicBezTo>
                  <a:pt x="4499" y="464"/>
                  <a:pt x="4499" y="464"/>
                  <a:pt x="4499" y="464"/>
                </a:cubicBezTo>
                <a:cubicBezTo>
                  <a:pt x="4504" y="464"/>
                  <a:pt x="4504" y="464"/>
                  <a:pt x="4504" y="464"/>
                </a:cubicBezTo>
                <a:cubicBezTo>
                  <a:pt x="4534" y="464"/>
                  <a:pt x="4545" y="451"/>
                  <a:pt x="4545" y="413"/>
                </a:cubicBezTo>
                <a:cubicBezTo>
                  <a:pt x="4545" y="293"/>
                  <a:pt x="4545" y="293"/>
                  <a:pt x="4545" y="293"/>
                </a:cubicBezTo>
                <a:cubicBezTo>
                  <a:pt x="4545" y="260"/>
                  <a:pt x="4541" y="253"/>
                  <a:pt x="4519" y="244"/>
                </a:cubicBezTo>
                <a:cubicBezTo>
                  <a:pt x="4499" y="236"/>
                  <a:pt x="4499" y="236"/>
                  <a:pt x="4499" y="236"/>
                </a:cubicBezTo>
                <a:cubicBezTo>
                  <a:pt x="4499" y="218"/>
                  <a:pt x="4499" y="218"/>
                  <a:pt x="4499" y="218"/>
                </a:cubicBezTo>
                <a:cubicBezTo>
                  <a:pt x="4619" y="172"/>
                  <a:pt x="4619" y="172"/>
                  <a:pt x="4619" y="172"/>
                </a:cubicBezTo>
                <a:cubicBezTo>
                  <a:pt x="4634" y="172"/>
                  <a:pt x="4634" y="172"/>
                  <a:pt x="4634" y="172"/>
                </a:cubicBezTo>
                <a:cubicBezTo>
                  <a:pt x="4634" y="254"/>
                  <a:pt x="4634" y="254"/>
                  <a:pt x="4634" y="254"/>
                </a:cubicBezTo>
                <a:cubicBezTo>
                  <a:pt x="4636" y="254"/>
                  <a:pt x="4636" y="254"/>
                  <a:pt x="4636" y="254"/>
                </a:cubicBezTo>
                <a:cubicBezTo>
                  <a:pt x="4663" y="202"/>
                  <a:pt x="4675" y="180"/>
                  <a:pt x="4700" y="180"/>
                </a:cubicBezTo>
                <a:cubicBezTo>
                  <a:pt x="4705" y="180"/>
                  <a:pt x="4711" y="181"/>
                  <a:pt x="4714" y="183"/>
                </a:cubicBezTo>
                <a:cubicBezTo>
                  <a:pt x="4772" y="204"/>
                  <a:pt x="4772" y="204"/>
                  <a:pt x="4772" y="204"/>
                </a:cubicBezTo>
                <a:cubicBezTo>
                  <a:pt x="4763" y="235"/>
                  <a:pt x="4752" y="261"/>
                  <a:pt x="4737" y="282"/>
                </a:cubicBezTo>
                <a:cubicBezTo>
                  <a:pt x="4714" y="273"/>
                  <a:pt x="4687" y="263"/>
                  <a:pt x="4678" y="263"/>
                </a:cubicBezTo>
                <a:cubicBezTo>
                  <a:pt x="4663" y="263"/>
                  <a:pt x="4651" y="273"/>
                  <a:pt x="4634" y="296"/>
                </a:cubicBezTo>
                <a:cubicBezTo>
                  <a:pt x="4634" y="415"/>
                  <a:pt x="4634" y="415"/>
                  <a:pt x="4634" y="415"/>
                </a:cubicBezTo>
                <a:cubicBezTo>
                  <a:pt x="4634" y="450"/>
                  <a:pt x="4645" y="464"/>
                  <a:pt x="4684" y="464"/>
                </a:cubicBezTo>
                <a:cubicBezTo>
                  <a:pt x="4703" y="464"/>
                  <a:pt x="4703" y="464"/>
                  <a:pt x="4703" y="464"/>
                </a:cubicBezTo>
                <a:lnTo>
                  <a:pt x="4703" y="488"/>
                </a:lnTo>
                <a:close/>
                <a:moveTo>
                  <a:pt x="4819" y="401"/>
                </a:moveTo>
                <a:cubicBezTo>
                  <a:pt x="4842" y="401"/>
                  <a:pt x="4842" y="401"/>
                  <a:pt x="4842" y="401"/>
                </a:cubicBezTo>
                <a:cubicBezTo>
                  <a:pt x="4854" y="442"/>
                  <a:pt x="4887" y="464"/>
                  <a:pt x="4918" y="464"/>
                </a:cubicBezTo>
                <a:cubicBezTo>
                  <a:pt x="4939" y="464"/>
                  <a:pt x="4956" y="449"/>
                  <a:pt x="4956" y="430"/>
                </a:cubicBezTo>
                <a:cubicBezTo>
                  <a:pt x="4956" y="380"/>
                  <a:pt x="4819" y="362"/>
                  <a:pt x="4819" y="273"/>
                </a:cubicBezTo>
                <a:cubicBezTo>
                  <a:pt x="4819" y="218"/>
                  <a:pt x="4865" y="180"/>
                  <a:pt x="4934" y="180"/>
                </a:cubicBezTo>
                <a:cubicBezTo>
                  <a:pt x="4961" y="180"/>
                  <a:pt x="4985" y="185"/>
                  <a:pt x="5016" y="196"/>
                </a:cubicBezTo>
                <a:cubicBezTo>
                  <a:pt x="5017" y="274"/>
                  <a:pt x="5017" y="274"/>
                  <a:pt x="5017" y="274"/>
                </a:cubicBezTo>
                <a:cubicBezTo>
                  <a:pt x="4994" y="274"/>
                  <a:pt x="4994" y="274"/>
                  <a:pt x="4994" y="274"/>
                </a:cubicBezTo>
                <a:cubicBezTo>
                  <a:pt x="4981" y="234"/>
                  <a:pt x="4956" y="212"/>
                  <a:pt x="4925" y="212"/>
                </a:cubicBezTo>
                <a:cubicBezTo>
                  <a:pt x="4906" y="212"/>
                  <a:pt x="4891" y="224"/>
                  <a:pt x="4891" y="240"/>
                </a:cubicBezTo>
                <a:cubicBezTo>
                  <a:pt x="4891" y="300"/>
                  <a:pt x="5036" y="302"/>
                  <a:pt x="5036" y="402"/>
                </a:cubicBezTo>
                <a:cubicBezTo>
                  <a:pt x="5036" y="457"/>
                  <a:pt x="4997" y="495"/>
                  <a:pt x="4940" y="495"/>
                </a:cubicBezTo>
                <a:cubicBezTo>
                  <a:pt x="4890" y="495"/>
                  <a:pt x="4873" y="485"/>
                  <a:pt x="4863" y="485"/>
                </a:cubicBezTo>
                <a:cubicBezTo>
                  <a:pt x="4858" y="485"/>
                  <a:pt x="4854" y="488"/>
                  <a:pt x="4848" y="494"/>
                </a:cubicBezTo>
                <a:cubicBezTo>
                  <a:pt x="4827" y="494"/>
                  <a:pt x="4827" y="494"/>
                  <a:pt x="4827" y="494"/>
                </a:cubicBezTo>
                <a:lnTo>
                  <a:pt x="4819" y="401"/>
                </a:lnTo>
                <a:close/>
                <a:moveTo>
                  <a:pt x="5257" y="488"/>
                </a:moveTo>
                <a:cubicBezTo>
                  <a:pt x="5074" y="488"/>
                  <a:pt x="5074" y="488"/>
                  <a:pt x="5074" y="488"/>
                </a:cubicBezTo>
                <a:cubicBezTo>
                  <a:pt x="5074" y="464"/>
                  <a:pt x="5074" y="464"/>
                  <a:pt x="5074" y="464"/>
                </a:cubicBezTo>
                <a:cubicBezTo>
                  <a:pt x="5082" y="464"/>
                  <a:pt x="5082" y="464"/>
                  <a:pt x="5082" y="464"/>
                </a:cubicBezTo>
                <a:cubicBezTo>
                  <a:pt x="5112" y="464"/>
                  <a:pt x="5123" y="451"/>
                  <a:pt x="5123" y="413"/>
                </a:cubicBezTo>
                <a:cubicBezTo>
                  <a:pt x="5123" y="272"/>
                  <a:pt x="5123" y="272"/>
                  <a:pt x="5123" y="272"/>
                </a:cubicBezTo>
                <a:cubicBezTo>
                  <a:pt x="5123" y="253"/>
                  <a:pt x="5118" y="248"/>
                  <a:pt x="5098" y="240"/>
                </a:cubicBezTo>
                <a:cubicBezTo>
                  <a:pt x="5074" y="232"/>
                  <a:pt x="5074" y="232"/>
                  <a:pt x="5074" y="232"/>
                </a:cubicBezTo>
                <a:cubicBezTo>
                  <a:pt x="5074" y="214"/>
                  <a:pt x="5074" y="214"/>
                  <a:pt x="5074" y="214"/>
                </a:cubicBezTo>
                <a:cubicBezTo>
                  <a:pt x="5199" y="172"/>
                  <a:pt x="5199" y="172"/>
                  <a:pt x="5199" y="172"/>
                </a:cubicBezTo>
                <a:cubicBezTo>
                  <a:pt x="5212" y="172"/>
                  <a:pt x="5212" y="172"/>
                  <a:pt x="5212" y="172"/>
                </a:cubicBezTo>
                <a:cubicBezTo>
                  <a:pt x="5212" y="418"/>
                  <a:pt x="5212" y="418"/>
                  <a:pt x="5212" y="418"/>
                </a:cubicBezTo>
                <a:cubicBezTo>
                  <a:pt x="5212" y="448"/>
                  <a:pt x="5225" y="464"/>
                  <a:pt x="5257" y="464"/>
                </a:cubicBezTo>
                <a:lnTo>
                  <a:pt x="5257" y="488"/>
                </a:lnTo>
                <a:close/>
                <a:moveTo>
                  <a:pt x="5223" y="56"/>
                </a:moveTo>
                <a:cubicBezTo>
                  <a:pt x="5223" y="85"/>
                  <a:pt x="5195" y="106"/>
                  <a:pt x="5165" y="106"/>
                </a:cubicBezTo>
                <a:cubicBezTo>
                  <a:pt x="5131" y="106"/>
                  <a:pt x="5106" y="84"/>
                  <a:pt x="5106" y="56"/>
                </a:cubicBezTo>
                <a:cubicBezTo>
                  <a:pt x="5106" y="29"/>
                  <a:pt x="5134" y="6"/>
                  <a:pt x="5165" y="6"/>
                </a:cubicBezTo>
                <a:cubicBezTo>
                  <a:pt x="5198" y="6"/>
                  <a:pt x="5223" y="28"/>
                  <a:pt x="5223" y="56"/>
                </a:cubicBezTo>
                <a:close/>
                <a:moveTo>
                  <a:pt x="5423" y="406"/>
                </a:moveTo>
                <a:cubicBezTo>
                  <a:pt x="5423" y="433"/>
                  <a:pt x="5435" y="445"/>
                  <a:pt x="5456" y="445"/>
                </a:cubicBezTo>
                <a:cubicBezTo>
                  <a:pt x="5474" y="445"/>
                  <a:pt x="5491" y="434"/>
                  <a:pt x="5512" y="408"/>
                </a:cubicBezTo>
                <a:cubicBezTo>
                  <a:pt x="5522" y="429"/>
                  <a:pt x="5522" y="429"/>
                  <a:pt x="5522" y="429"/>
                </a:cubicBezTo>
                <a:cubicBezTo>
                  <a:pt x="5500" y="469"/>
                  <a:pt x="5456" y="496"/>
                  <a:pt x="5416" y="496"/>
                </a:cubicBezTo>
                <a:cubicBezTo>
                  <a:pt x="5366" y="496"/>
                  <a:pt x="5333" y="468"/>
                  <a:pt x="5333" y="405"/>
                </a:cubicBezTo>
                <a:cubicBezTo>
                  <a:pt x="5333" y="229"/>
                  <a:pt x="5333" y="229"/>
                  <a:pt x="5333" y="229"/>
                </a:cubicBezTo>
                <a:cubicBezTo>
                  <a:pt x="5294" y="229"/>
                  <a:pt x="5294" y="229"/>
                  <a:pt x="5294" y="229"/>
                </a:cubicBezTo>
                <a:cubicBezTo>
                  <a:pt x="5294" y="210"/>
                  <a:pt x="5294" y="210"/>
                  <a:pt x="5294" y="210"/>
                </a:cubicBezTo>
                <a:cubicBezTo>
                  <a:pt x="5338" y="191"/>
                  <a:pt x="5388" y="138"/>
                  <a:pt x="5401" y="97"/>
                </a:cubicBezTo>
                <a:cubicBezTo>
                  <a:pt x="5423" y="97"/>
                  <a:pt x="5423" y="97"/>
                  <a:pt x="5423" y="97"/>
                </a:cubicBezTo>
                <a:cubicBezTo>
                  <a:pt x="5423" y="188"/>
                  <a:pt x="5423" y="188"/>
                  <a:pt x="5423" y="188"/>
                </a:cubicBezTo>
                <a:cubicBezTo>
                  <a:pt x="5519" y="188"/>
                  <a:pt x="5519" y="188"/>
                  <a:pt x="5519" y="188"/>
                </a:cubicBezTo>
                <a:cubicBezTo>
                  <a:pt x="5508" y="229"/>
                  <a:pt x="5508" y="229"/>
                  <a:pt x="5508" y="229"/>
                </a:cubicBezTo>
                <a:cubicBezTo>
                  <a:pt x="5423" y="229"/>
                  <a:pt x="5423" y="229"/>
                  <a:pt x="5423" y="229"/>
                </a:cubicBezTo>
                <a:lnTo>
                  <a:pt x="5423" y="406"/>
                </a:lnTo>
                <a:close/>
                <a:moveTo>
                  <a:pt x="5636" y="279"/>
                </a:moveTo>
                <a:cubicBezTo>
                  <a:pt x="5610" y="226"/>
                  <a:pt x="5598" y="212"/>
                  <a:pt x="5566" y="212"/>
                </a:cubicBezTo>
                <a:cubicBezTo>
                  <a:pt x="5566" y="188"/>
                  <a:pt x="5566" y="188"/>
                  <a:pt x="5566" y="188"/>
                </a:cubicBezTo>
                <a:cubicBezTo>
                  <a:pt x="5753" y="188"/>
                  <a:pt x="5753" y="188"/>
                  <a:pt x="5753" y="188"/>
                </a:cubicBezTo>
                <a:cubicBezTo>
                  <a:pt x="5753" y="212"/>
                  <a:pt x="5753" y="212"/>
                  <a:pt x="5753" y="212"/>
                </a:cubicBezTo>
                <a:cubicBezTo>
                  <a:pt x="5715" y="212"/>
                  <a:pt x="5709" y="227"/>
                  <a:pt x="5723" y="256"/>
                </a:cubicBezTo>
                <a:cubicBezTo>
                  <a:pt x="5784" y="382"/>
                  <a:pt x="5784" y="382"/>
                  <a:pt x="5784" y="382"/>
                </a:cubicBezTo>
                <a:cubicBezTo>
                  <a:pt x="5840" y="269"/>
                  <a:pt x="5840" y="269"/>
                  <a:pt x="5840" y="269"/>
                </a:cubicBezTo>
                <a:cubicBezTo>
                  <a:pt x="5855" y="238"/>
                  <a:pt x="5846" y="213"/>
                  <a:pt x="5802" y="212"/>
                </a:cubicBezTo>
                <a:cubicBezTo>
                  <a:pt x="5802" y="188"/>
                  <a:pt x="5802" y="188"/>
                  <a:pt x="5802" y="188"/>
                </a:cubicBezTo>
                <a:cubicBezTo>
                  <a:pt x="5938" y="188"/>
                  <a:pt x="5938" y="188"/>
                  <a:pt x="5938" y="188"/>
                </a:cubicBezTo>
                <a:cubicBezTo>
                  <a:pt x="5938" y="212"/>
                  <a:pt x="5938" y="212"/>
                  <a:pt x="5938" y="212"/>
                </a:cubicBezTo>
                <a:cubicBezTo>
                  <a:pt x="5905" y="219"/>
                  <a:pt x="5896" y="228"/>
                  <a:pt x="5875" y="270"/>
                </a:cubicBezTo>
                <a:cubicBezTo>
                  <a:pt x="5711" y="604"/>
                  <a:pt x="5711" y="604"/>
                  <a:pt x="5711" y="604"/>
                </a:cubicBezTo>
                <a:cubicBezTo>
                  <a:pt x="5693" y="641"/>
                  <a:pt x="5670" y="658"/>
                  <a:pt x="5644" y="658"/>
                </a:cubicBezTo>
                <a:cubicBezTo>
                  <a:pt x="5618" y="658"/>
                  <a:pt x="5598" y="641"/>
                  <a:pt x="5598" y="617"/>
                </a:cubicBezTo>
                <a:cubicBezTo>
                  <a:pt x="5598" y="605"/>
                  <a:pt x="5602" y="592"/>
                  <a:pt x="5609" y="586"/>
                </a:cubicBezTo>
                <a:cubicBezTo>
                  <a:pt x="5643" y="552"/>
                  <a:pt x="5682" y="598"/>
                  <a:pt x="5720" y="512"/>
                </a:cubicBezTo>
                <a:cubicBezTo>
                  <a:pt x="5735" y="480"/>
                  <a:pt x="5735" y="480"/>
                  <a:pt x="5735" y="480"/>
                </a:cubicBezTo>
                <a:lnTo>
                  <a:pt x="5636" y="279"/>
                </a:lnTo>
                <a:close/>
                <a:moveTo>
                  <a:pt x="364" y="34"/>
                </a:moveTo>
                <a:cubicBezTo>
                  <a:pt x="552" y="34"/>
                  <a:pt x="552" y="34"/>
                  <a:pt x="552" y="34"/>
                </a:cubicBezTo>
                <a:cubicBezTo>
                  <a:pt x="552" y="62"/>
                  <a:pt x="552" y="62"/>
                  <a:pt x="552" y="62"/>
                </a:cubicBezTo>
                <a:cubicBezTo>
                  <a:pt x="547" y="62"/>
                  <a:pt x="547" y="62"/>
                  <a:pt x="547" y="62"/>
                </a:cubicBezTo>
                <a:cubicBezTo>
                  <a:pt x="489" y="62"/>
                  <a:pt x="480" y="88"/>
                  <a:pt x="480" y="123"/>
                </a:cubicBezTo>
                <a:cubicBezTo>
                  <a:pt x="480" y="303"/>
                  <a:pt x="480" y="303"/>
                  <a:pt x="480" y="303"/>
                </a:cubicBezTo>
                <a:cubicBezTo>
                  <a:pt x="480" y="465"/>
                  <a:pt x="363" y="496"/>
                  <a:pt x="276" y="496"/>
                </a:cubicBezTo>
                <a:cubicBezTo>
                  <a:pt x="146" y="496"/>
                  <a:pt x="63" y="439"/>
                  <a:pt x="63" y="328"/>
                </a:cubicBezTo>
                <a:cubicBezTo>
                  <a:pt x="63" y="112"/>
                  <a:pt x="63" y="112"/>
                  <a:pt x="63" y="112"/>
                </a:cubicBezTo>
                <a:cubicBezTo>
                  <a:pt x="63" y="75"/>
                  <a:pt x="53" y="62"/>
                  <a:pt x="12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34"/>
                  <a:pt x="0" y="34"/>
                  <a:pt x="0" y="34"/>
                </a:cubicBezTo>
                <a:cubicBezTo>
                  <a:pt x="227" y="34"/>
                  <a:pt x="227" y="34"/>
                  <a:pt x="227" y="34"/>
                </a:cubicBezTo>
                <a:cubicBezTo>
                  <a:pt x="227" y="62"/>
                  <a:pt x="227" y="62"/>
                  <a:pt x="227" y="62"/>
                </a:cubicBezTo>
                <a:cubicBezTo>
                  <a:pt x="215" y="62"/>
                  <a:pt x="215" y="62"/>
                  <a:pt x="215" y="62"/>
                </a:cubicBezTo>
                <a:cubicBezTo>
                  <a:pt x="184" y="62"/>
                  <a:pt x="163" y="76"/>
                  <a:pt x="163" y="112"/>
                </a:cubicBezTo>
                <a:cubicBezTo>
                  <a:pt x="163" y="328"/>
                  <a:pt x="163" y="328"/>
                  <a:pt x="163" y="328"/>
                </a:cubicBezTo>
                <a:cubicBezTo>
                  <a:pt x="163" y="416"/>
                  <a:pt x="228" y="447"/>
                  <a:pt x="294" y="447"/>
                </a:cubicBezTo>
                <a:cubicBezTo>
                  <a:pt x="389" y="447"/>
                  <a:pt x="437" y="393"/>
                  <a:pt x="437" y="313"/>
                </a:cubicBezTo>
                <a:cubicBezTo>
                  <a:pt x="437" y="137"/>
                  <a:pt x="437" y="137"/>
                  <a:pt x="437" y="137"/>
                </a:cubicBezTo>
                <a:cubicBezTo>
                  <a:pt x="437" y="86"/>
                  <a:pt x="422" y="62"/>
                  <a:pt x="377" y="62"/>
                </a:cubicBezTo>
                <a:cubicBezTo>
                  <a:pt x="364" y="62"/>
                  <a:pt x="364" y="62"/>
                  <a:pt x="364" y="62"/>
                </a:cubicBezTo>
                <a:lnTo>
                  <a:pt x="364" y="34"/>
                </a:lnTo>
                <a:close/>
                <a:moveTo>
                  <a:pt x="667" y="405"/>
                </a:moveTo>
                <a:cubicBezTo>
                  <a:pt x="667" y="432"/>
                  <a:pt x="680" y="443"/>
                  <a:pt x="701" y="443"/>
                </a:cubicBezTo>
                <a:cubicBezTo>
                  <a:pt x="718" y="443"/>
                  <a:pt x="735" y="432"/>
                  <a:pt x="756" y="407"/>
                </a:cubicBezTo>
                <a:cubicBezTo>
                  <a:pt x="766" y="427"/>
                  <a:pt x="766" y="427"/>
                  <a:pt x="766" y="427"/>
                </a:cubicBezTo>
                <a:cubicBezTo>
                  <a:pt x="744" y="467"/>
                  <a:pt x="701" y="493"/>
                  <a:pt x="661" y="493"/>
                </a:cubicBezTo>
                <a:cubicBezTo>
                  <a:pt x="611" y="493"/>
                  <a:pt x="579" y="466"/>
                  <a:pt x="579" y="403"/>
                </a:cubicBezTo>
                <a:cubicBezTo>
                  <a:pt x="579" y="229"/>
                  <a:pt x="579" y="229"/>
                  <a:pt x="579" y="229"/>
                </a:cubicBezTo>
                <a:cubicBezTo>
                  <a:pt x="540" y="229"/>
                  <a:pt x="540" y="229"/>
                  <a:pt x="540" y="229"/>
                </a:cubicBezTo>
                <a:cubicBezTo>
                  <a:pt x="540" y="210"/>
                  <a:pt x="540" y="210"/>
                  <a:pt x="540" y="210"/>
                </a:cubicBezTo>
                <a:cubicBezTo>
                  <a:pt x="584" y="192"/>
                  <a:pt x="633" y="139"/>
                  <a:pt x="646" y="99"/>
                </a:cubicBezTo>
                <a:cubicBezTo>
                  <a:pt x="667" y="99"/>
                  <a:pt x="667" y="99"/>
                  <a:pt x="667" y="99"/>
                </a:cubicBezTo>
                <a:cubicBezTo>
                  <a:pt x="667" y="189"/>
                  <a:pt x="667" y="189"/>
                  <a:pt x="667" y="189"/>
                </a:cubicBezTo>
                <a:cubicBezTo>
                  <a:pt x="762" y="189"/>
                  <a:pt x="762" y="189"/>
                  <a:pt x="762" y="189"/>
                </a:cubicBezTo>
                <a:cubicBezTo>
                  <a:pt x="751" y="229"/>
                  <a:pt x="751" y="229"/>
                  <a:pt x="751" y="229"/>
                </a:cubicBezTo>
                <a:cubicBezTo>
                  <a:pt x="667" y="229"/>
                  <a:pt x="667" y="229"/>
                  <a:pt x="667" y="229"/>
                </a:cubicBezTo>
                <a:lnTo>
                  <a:pt x="667" y="405"/>
                </a:lnTo>
                <a:close/>
                <a:moveTo>
                  <a:pt x="1001" y="485"/>
                </a:moveTo>
                <a:cubicBezTo>
                  <a:pt x="799" y="485"/>
                  <a:pt x="799" y="485"/>
                  <a:pt x="799" y="485"/>
                </a:cubicBezTo>
                <a:cubicBezTo>
                  <a:pt x="799" y="462"/>
                  <a:pt x="799" y="462"/>
                  <a:pt x="799" y="462"/>
                </a:cubicBezTo>
                <a:cubicBezTo>
                  <a:pt x="804" y="462"/>
                  <a:pt x="804" y="462"/>
                  <a:pt x="804" y="462"/>
                </a:cubicBezTo>
                <a:cubicBezTo>
                  <a:pt x="834" y="462"/>
                  <a:pt x="845" y="449"/>
                  <a:pt x="845" y="412"/>
                </a:cubicBezTo>
                <a:cubicBezTo>
                  <a:pt x="845" y="293"/>
                  <a:pt x="845" y="293"/>
                  <a:pt x="845" y="293"/>
                </a:cubicBezTo>
                <a:cubicBezTo>
                  <a:pt x="845" y="261"/>
                  <a:pt x="841" y="253"/>
                  <a:pt x="819" y="245"/>
                </a:cubicBezTo>
                <a:cubicBezTo>
                  <a:pt x="799" y="236"/>
                  <a:pt x="799" y="236"/>
                  <a:pt x="799" y="236"/>
                </a:cubicBezTo>
                <a:cubicBezTo>
                  <a:pt x="799" y="218"/>
                  <a:pt x="799" y="218"/>
                  <a:pt x="799" y="218"/>
                </a:cubicBezTo>
                <a:cubicBezTo>
                  <a:pt x="918" y="173"/>
                  <a:pt x="918" y="173"/>
                  <a:pt x="918" y="173"/>
                </a:cubicBezTo>
                <a:cubicBezTo>
                  <a:pt x="934" y="173"/>
                  <a:pt x="934" y="173"/>
                  <a:pt x="934" y="173"/>
                </a:cubicBezTo>
                <a:cubicBezTo>
                  <a:pt x="934" y="255"/>
                  <a:pt x="934" y="255"/>
                  <a:pt x="934" y="255"/>
                </a:cubicBezTo>
                <a:cubicBezTo>
                  <a:pt x="935" y="255"/>
                  <a:pt x="935" y="255"/>
                  <a:pt x="935" y="255"/>
                </a:cubicBezTo>
                <a:cubicBezTo>
                  <a:pt x="962" y="202"/>
                  <a:pt x="974" y="181"/>
                  <a:pt x="998" y="181"/>
                </a:cubicBezTo>
                <a:cubicBezTo>
                  <a:pt x="1003" y="181"/>
                  <a:pt x="1009" y="182"/>
                  <a:pt x="1013" y="184"/>
                </a:cubicBezTo>
                <a:cubicBezTo>
                  <a:pt x="1070" y="205"/>
                  <a:pt x="1070" y="205"/>
                  <a:pt x="1070" y="205"/>
                </a:cubicBezTo>
                <a:cubicBezTo>
                  <a:pt x="1061" y="235"/>
                  <a:pt x="1050" y="261"/>
                  <a:pt x="1035" y="281"/>
                </a:cubicBezTo>
                <a:cubicBezTo>
                  <a:pt x="1013" y="273"/>
                  <a:pt x="986" y="263"/>
                  <a:pt x="976" y="263"/>
                </a:cubicBezTo>
                <a:cubicBezTo>
                  <a:pt x="962" y="263"/>
                  <a:pt x="950" y="274"/>
                  <a:pt x="934" y="296"/>
                </a:cubicBezTo>
                <a:cubicBezTo>
                  <a:pt x="934" y="414"/>
                  <a:pt x="934" y="414"/>
                  <a:pt x="934" y="414"/>
                </a:cubicBezTo>
                <a:cubicBezTo>
                  <a:pt x="934" y="449"/>
                  <a:pt x="945" y="462"/>
                  <a:pt x="982" y="462"/>
                </a:cubicBezTo>
                <a:cubicBezTo>
                  <a:pt x="1001" y="462"/>
                  <a:pt x="1001" y="462"/>
                  <a:pt x="1001" y="462"/>
                </a:cubicBezTo>
                <a:lnTo>
                  <a:pt x="1001" y="485"/>
                </a:lnTo>
                <a:close/>
                <a:moveTo>
                  <a:pt x="1386" y="401"/>
                </a:moveTo>
                <a:cubicBezTo>
                  <a:pt x="1345" y="458"/>
                  <a:pt x="1286" y="493"/>
                  <a:pt x="1230" y="493"/>
                </a:cubicBezTo>
                <a:cubicBezTo>
                  <a:pt x="1151" y="493"/>
                  <a:pt x="1098" y="432"/>
                  <a:pt x="1098" y="345"/>
                </a:cubicBezTo>
                <a:cubicBezTo>
                  <a:pt x="1098" y="249"/>
                  <a:pt x="1162" y="181"/>
                  <a:pt x="1253" y="181"/>
                </a:cubicBezTo>
                <a:cubicBezTo>
                  <a:pt x="1292" y="181"/>
                  <a:pt x="1322" y="194"/>
                  <a:pt x="1344" y="216"/>
                </a:cubicBezTo>
                <a:cubicBezTo>
                  <a:pt x="1387" y="259"/>
                  <a:pt x="1367" y="300"/>
                  <a:pt x="1392" y="313"/>
                </a:cubicBezTo>
                <a:cubicBezTo>
                  <a:pt x="1392" y="334"/>
                  <a:pt x="1392" y="334"/>
                  <a:pt x="1392" y="334"/>
                </a:cubicBezTo>
                <a:cubicBezTo>
                  <a:pt x="1191" y="334"/>
                  <a:pt x="1191" y="334"/>
                  <a:pt x="1191" y="334"/>
                </a:cubicBezTo>
                <a:cubicBezTo>
                  <a:pt x="1197" y="394"/>
                  <a:pt x="1238" y="440"/>
                  <a:pt x="1281" y="440"/>
                </a:cubicBezTo>
                <a:cubicBezTo>
                  <a:pt x="1307" y="440"/>
                  <a:pt x="1334" y="425"/>
                  <a:pt x="1369" y="387"/>
                </a:cubicBezTo>
                <a:lnTo>
                  <a:pt x="1386" y="401"/>
                </a:lnTo>
                <a:close/>
                <a:moveTo>
                  <a:pt x="1292" y="306"/>
                </a:moveTo>
                <a:cubicBezTo>
                  <a:pt x="1292" y="250"/>
                  <a:pt x="1272" y="216"/>
                  <a:pt x="1241" y="216"/>
                </a:cubicBezTo>
                <a:cubicBezTo>
                  <a:pt x="1211" y="216"/>
                  <a:pt x="1184" y="254"/>
                  <a:pt x="1189" y="306"/>
                </a:cubicBezTo>
                <a:lnTo>
                  <a:pt x="1292" y="306"/>
                </a:lnTo>
                <a:close/>
                <a:moveTo>
                  <a:pt x="1736" y="416"/>
                </a:moveTo>
                <a:cubicBezTo>
                  <a:pt x="1703" y="467"/>
                  <a:pt x="1652" y="493"/>
                  <a:pt x="1588" y="493"/>
                </a:cubicBezTo>
                <a:cubicBezTo>
                  <a:pt x="1500" y="493"/>
                  <a:pt x="1436" y="433"/>
                  <a:pt x="1436" y="350"/>
                </a:cubicBezTo>
                <a:cubicBezTo>
                  <a:pt x="1436" y="255"/>
                  <a:pt x="1518" y="181"/>
                  <a:pt x="1624" y="181"/>
                </a:cubicBezTo>
                <a:cubicBezTo>
                  <a:pt x="1686" y="181"/>
                  <a:pt x="1733" y="207"/>
                  <a:pt x="1733" y="243"/>
                </a:cubicBezTo>
                <a:cubicBezTo>
                  <a:pt x="1733" y="265"/>
                  <a:pt x="1719" y="279"/>
                  <a:pt x="1696" y="279"/>
                </a:cubicBezTo>
                <a:cubicBezTo>
                  <a:pt x="1646" y="279"/>
                  <a:pt x="1635" y="215"/>
                  <a:pt x="1593" y="215"/>
                </a:cubicBezTo>
                <a:cubicBezTo>
                  <a:pt x="1556" y="215"/>
                  <a:pt x="1532" y="259"/>
                  <a:pt x="1532" y="324"/>
                </a:cubicBezTo>
                <a:cubicBezTo>
                  <a:pt x="1532" y="403"/>
                  <a:pt x="1569" y="456"/>
                  <a:pt x="1622" y="456"/>
                </a:cubicBezTo>
                <a:cubicBezTo>
                  <a:pt x="1655" y="456"/>
                  <a:pt x="1686" y="439"/>
                  <a:pt x="1715" y="404"/>
                </a:cubicBezTo>
                <a:lnTo>
                  <a:pt x="1736" y="416"/>
                </a:lnTo>
                <a:close/>
                <a:moveTo>
                  <a:pt x="1894" y="412"/>
                </a:moveTo>
                <a:cubicBezTo>
                  <a:pt x="1894" y="458"/>
                  <a:pt x="1906" y="462"/>
                  <a:pt x="1932" y="462"/>
                </a:cubicBezTo>
                <a:cubicBezTo>
                  <a:pt x="1939" y="462"/>
                  <a:pt x="1939" y="462"/>
                  <a:pt x="1939" y="462"/>
                </a:cubicBezTo>
                <a:cubicBezTo>
                  <a:pt x="1939" y="485"/>
                  <a:pt x="1939" y="485"/>
                  <a:pt x="1939" y="485"/>
                </a:cubicBezTo>
                <a:cubicBezTo>
                  <a:pt x="1755" y="485"/>
                  <a:pt x="1755" y="485"/>
                  <a:pt x="1755" y="485"/>
                </a:cubicBezTo>
                <a:cubicBezTo>
                  <a:pt x="1755" y="462"/>
                  <a:pt x="1755" y="462"/>
                  <a:pt x="1755" y="462"/>
                </a:cubicBezTo>
                <a:cubicBezTo>
                  <a:pt x="1765" y="462"/>
                  <a:pt x="1765" y="462"/>
                  <a:pt x="1765" y="462"/>
                </a:cubicBezTo>
                <a:cubicBezTo>
                  <a:pt x="1802" y="462"/>
                  <a:pt x="1805" y="448"/>
                  <a:pt x="1805" y="409"/>
                </a:cubicBezTo>
                <a:cubicBezTo>
                  <a:pt x="1805" y="92"/>
                  <a:pt x="1805" y="92"/>
                  <a:pt x="1805" y="92"/>
                </a:cubicBezTo>
                <a:cubicBezTo>
                  <a:pt x="1805" y="71"/>
                  <a:pt x="1802" y="66"/>
                  <a:pt x="1782" y="59"/>
                </a:cubicBezTo>
                <a:cubicBezTo>
                  <a:pt x="1761" y="52"/>
                  <a:pt x="1761" y="52"/>
                  <a:pt x="1761" y="52"/>
                </a:cubicBezTo>
                <a:cubicBezTo>
                  <a:pt x="1761" y="35"/>
                  <a:pt x="1761" y="35"/>
                  <a:pt x="1761" y="35"/>
                </a:cubicBezTo>
                <a:cubicBezTo>
                  <a:pt x="1876" y="0"/>
                  <a:pt x="1876" y="0"/>
                  <a:pt x="1876" y="0"/>
                </a:cubicBezTo>
                <a:cubicBezTo>
                  <a:pt x="1894" y="0"/>
                  <a:pt x="1894" y="0"/>
                  <a:pt x="1894" y="0"/>
                </a:cubicBezTo>
                <a:cubicBezTo>
                  <a:pt x="1894" y="236"/>
                  <a:pt x="1894" y="236"/>
                  <a:pt x="1894" y="236"/>
                </a:cubicBezTo>
                <a:cubicBezTo>
                  <a:pt x="1934" y="208"/>
                  <a:pt x="1987" y="181"/>
                  <a:pt x="2024" y="181"/>
                </a:cubicBezTo>
                <a:cubicBezTo>
                  <a:pt x="2078" y="181"/>
                  <a:pt x="2104" y="224"/>
                  <a:pt x="2104" y="310"/>
                </a:cubicBezTo>
                <a:cubicBezTo>
                  <a:pt x="2104" y="406"/>
                  <a:pt x="2104" y="406"/>
                  <a:pt x="2104" y="406"/>
                </a:cubicBezTo>
                <a:cubicBezTo>
                  <a:pt x="2104" y="449"/>
                  <a:pt x="2109" y="462"/>
                  <a:pt x="2136" y="462"/>
                </a:cubicBezTo>
                <a:cubicBezTo>
                  <a:pt x="2143" y="462"/>
                  <a:pt x="2143" y="462"/>
                  <a:pt x="2143" y="462"/>
                </a:cubicBezTo>
                <a:cubicBezTo>
                  <a:pt x="2143" y="485"/>
                  <a:pt x="2143" y="485"/>
                  <a:pt x="2143" y="485"/>
                </a:cubicBezTo>
                <a:cubicBezTo>
                  <a:pt x="1972" y="485"/>
                  <a:pt x="1972" y="485"/>
                  <a:pt x="1972" y="485"/>
                </a:cubicBezTo>
                <a:cubicBezTo>
                  <a:pt x="1972" y="462"/>
                  <a:pt x="1972" y="462"/>
                  <a:pt x="1972" y="462"/>
                </a:cubicBezTo>
                <a:cubicBezTo>
                  <a:pt x="1978" y="462"/>
                  <a:pt x="1978" y="462"/>
                  <a:pt x="1978" y="462"/>
                </a:cubicBezTo>
                <a:cubicBezTo>
                  <a:pt x="2008" y="462"/>
                  <a:pt x="2015" y="451"/>
                  <a:pt x="2015" y="409"/>
                </a:cubicBezTo>
                <a:cubicBezTo>
                  <a:pt x="2015" y="300"/>
                  <a:pt x="2015" y="300"/>
                  <a:pt x="2015" y="300"/>
                </a:cubicBezTo>
                <a:cubicBezTo>
                  <a:pt x="2015" y="261"/>
                  <a:pt x="1997" y="236"/>
                  <a:pt x="1968" y="236"/>
                </a:cubicBezTo>
                <a:cubicBezTo>
                  <a:pt x="1948" y="236"/>
                  <a:pt x="1919" y="247"/>
                  <a:pt x="1894" y="263"/>
                </a:cubicBezTo>
                <a:lnTo>
                  <a:pt x="1894" y="412"/>
                </a:lnTo>
                <a:close/>
                <a:moveTo>
                  <a:pt x="2302" y="405"/>
                </a:moveTo>
                <a:cubicBezTo>
                  <a:pt x="2302" y="432"/>
                  <a:pt x="2314" y="443"/>
                  <a:pt x="2335" y="443"/>
                </a:cubicBezTo>
                <a:cubicBezTo>
                  <a:pt x="2353" y="443"/>
                  <a:pt x="2369" y="432"/>
                  <a:pt x="2390" y="407"/>
                </a:cubicBezTo>
                <a:cubicBezTo>
                  <a:pt x="2400" y="427"/>
                  <a:pt x="2400" y="427"/>
                  <a:pt x="2400" y="427"/>
                </a:cubicBezTo>
                <a:cubicBezTo>
                  <a:pt x="2379" y="467"/>
                  <a:pt x="2335" y="493"/>
                  <a:pt x="2295" y="493"/>
                </a:cubicBezTo>
                <a:cubicBezTo>
                  <a:pt x="2246" y="493"/>
                  <a:pt x="2213" y="466"/>
                  <a:pt x="2213" y="403"/>
                </a:cubicBezTo>
                <a:cubicBezTo>
                  <a:pt x="2213" y="229"/>
                  <a:pt x="2213" y="229"/>
                  <a:pt x="2213" y="229"/>
                </a:cubicBezTo>
                <a:cubicBezTo>
                  <a:pt x="2175" y="229"/>
                  <a:pt x="2175" y="229"/>
                  <a:pt x="2175" y="229"/>
                </a:cubicBezTo>
                <a:cubicBezTo>
                  <a:pt x="2175" y="210"/>
                  <a:pt x="2175" y="210"/>
                  <a:pt x="2175" y="210"/>
                </a:cubicBezTo>
                <a:cubicBezTo>
                  <a:pt x="2218" y="192"/>
                  <a:pt x="2268" y="139"/>
                  <a:pt x="2281" y="99"/>
                </a:cubicBezTo>
                <a:cubicBezTo>
                  <a:pt x="2302" y="99"/>
                  <a:pt x="2302" y="99"/>
                  <a:pt x="2302" y="99"/>
                </a:cubicBezTo>
                <a:cubicBezTo>
                  <a:pt x="2302" y="189"/>
                  <a:pt x="2302" y="189"/>
                  <a:pt x="2302" y="189"/>
                </a:cubicBezTo>
                <a:cubicBezTo>
                  <a:pt x="2397" y="189"/>
                  <a:pt x="2397" y="189"/>
                  <a:pt x="2397" y="189"/>
                </a:cubicBezTo>
                <a:cubicBezTo>
                  <a:pt x="2386" y="229"/>
                  <a:pt x="2386" y="229"/>
                  <a:pt x="2386" y="229"/>
                </a:cubicBezTo>
                <a:cubicBezTo>
                  <a:pt x="2302" y="229"/>
                  <a:pt x="2302" y="229"/>
                  <a:pt x="2302" y="229"/>
                </a:cubicBezTo>
                <a:lnTo>
                  <a:pt x="2302" y="40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9C2FF7E-6C60-44D0-9983-5818A0777DF4}"/>
              </a:ext>
            </a:extLst>
          </p:cNvPr>
          <p:cNvSpPr txBox="1"/>
          <p:nvPr userDrawn="1"/>
        </p:nvSpPr>
        <p:spPr>
          <a:xfrm>
            <a:off x="2701091" y="4573062"/>
            <a:ext cx="6566308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1400" dirty="0" err="1">
                <a:solidFill>
                  <a:schemeClr val="tx1"/>
                </a:solidFill>
              </a:rPr>
              <a:t>Inorganic</a:t>
            </a:r>
            <a:r>
              <a:rPr lang="nl-NL" sz="1400" dirty="0">
                <a:solidFill>
                  <a:schemeClr val="tx1"/>
                </a:solidFill>
              </a:rPr>
              <a:t> Chemistry </a:t>
            </a:r>
            <a:r>
              <a:rPr lang="nl-NL" sz="1400" dirty="0" err="1">
                <a:solidFill>
                  <a:schemeClr val="tx1"/>
                </a:solidFill>
              </a:rPr>
              <a:t>and</a:t>
            </a:r>
            <a:r>
              <a:rPr lang="nl-NL" sz="1400" dirty="0">
                <a:solidFill>
                  <a:schemeClr val="tx1"/>
                </a:solidFill>
              </a:rPr>
              <a:t> </a:t>
            </a:r>
            <a:r>
              <a:rPr lang="nl-NL" sz="1400" dirty="0" err="1">
                <a:solidFill>
                  <a:schemeClr val="tx1"/>
                </a:solidFill>
              </a:rPr>
              <a:t>Catalysis</a:t>
            </a:r>
            <a:endParaRPr lang="nl-NL" sz="1400" dirty="0">
              <a:solidFill>
                <a:schemeClr val="tx1"/>
              </a:solidFill>
            </a:endParaRPr>
          </a:p>
          <a:p>
            <a:pPr algn="l"/>
            <a:r>
              <a:rPr lang="nl-NL" sz="1400" dirty="0" err="1">
                <a:solidFill>
                  <a:schemeClr val="tx1"/>
                </a:solidFill>
              </a:rPr>
              <a:t>Debye</a:t>
            </a:r>
            <a:r>
              <a:rPr lang="nl-NL" sz="1400" dirty="0">
                <a:solidFill>
                  <a:schemeClr val="tx1"/>
                </a:solidFill>
              </a:rPr>
              <a:t> </a:t>
            </a:r>
            <a:r>
              <a:rPr lang="nl-NL" sz="1400" dirty="0" err="1">
                <a:solidFill>
                  <a:schemeClr val="tx1"/>
                </a:solidFill>
              </a:rPr>
              <a:t>Institute</a:t>
            </a:r>
            <a:r>
              <a:rPr lang="nl-NL" sz="1400" dirty="0">
                <a:solidFill>
                  <a:schemeClr val="tx1"/>
                </a:solidFill>
              </a:rPr>
              <a:t> </a:t>
            </a:r>
            <a:r>
              <a:rPr lang="nl-NL" sz="1400" dirty="0" err="1">
                <a:solidFill>
                  <a:schemeClr val="tx1"/>
                </a:solidFill>
              </a:rPr>
              <a:t>for</a:t>
            </a:r>
            <a:r>
              <a:rPr lang="nl-NL" sz="1400" dirty="0">
                <a:solidFill>
                  <a:schemeClr val="tx1"/>
                </a:solidFill>
              </a:rPr>
              <a:t> </a:t>
            </a:r>
            <a:r>
              <a:rPr lang="nl-NL" sz="1400" dirty="0" err="1">
                <a:solidFill>
                  <a:schemeClr val="tx1"/>
                </a:solidFill>
              </a:rPr>
              <a:t>Nanomaterials</a:t>
            </a:r>
            <a:r>
              <a:rPr lang="nl-NL" sz="1400" dirty="0">
                <a:solidFill>
                  <a:schemeClr val="tx1"/>
                </a:solidFill>
              </a:rPr>
              <a:t> Science</a:t>
            </a:r>
          </a:p>
          <a:p>
            <a:pPr algn="l"/>
            <a:r>
              <a:rPr lang="nl-NL" sz="1400" dirty="0">
                <a:solidFill>
                  <a:schemeClr val="tx1"/>
                </a:solidFill>
              </a:rPr>
              <a:t>Utrecht, The Netherlands</a:t>
            </a:r>
          </a:p>
        </p:txBody>
      </p:sp>
      <p:sp>
        <p:nvSpPr>
          <p:cNvPr id="71" name="Text Placeholder 7">
            <a:extLst>
              <a:ext uri="{FF2B5EF4-FFF2-40B4-BE49-F238E27FC236}">
                <a16:creationId xmlns:a16="http://schemas.microsoft.com/office/drawing/2014/main" id="{7C9B7AAC-5882-4907-A321-1D72BCDBEA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2182" y="557535"/>
            <a:ext cx="4964407" cy="432048"/>
          </a:xfrm>
        </p:spPr>
        <p:txBody>
          <a:bodyPr anchor="ctr"/>
          <a:lstStyle>
            <a:lvl1pPr algn="r">
              <a:defRPr sz="1400" b="0" baseline="0"/>
            </a:lvl1pPr>
          </a:lstStyle>
          <a:p>
            <a:pPr lvl="0"/>
            <a:r>
              <a:rPr lang="nl-NL" dirty="0"/>
              <a:t>International Science Conference</a:t>
            </a:r>
            <a:br>
              <a:rPr lang="nl-NL" dirty="0"/>
            </a:br>
            <a:r>
              <a:rPr lang="nl-NL" dirty="0"/>
              <a:t>Science City, </a:t>
            </a:r>
            <a:fld id="{75E1A940-A656-4F81-B4F8-BC670732FC84}" type="datetime3">
              <a:rPr lang="en-US" smtClean="0"/>
              <a:t>28 October 2018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7225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2" y="360001"/>
            <a:ext cx="11110639" cy="540000"/>
          </a:xfrm>
        </p:spPr>
        <p:txBody>
          <a:bodyPr anchor="ctr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6535" y="6156313"/>
            <a:ext cx="741487" cy="365125"/>
          </a:xfrm>
        </p:spPr>
        <p:txBody>
          <a:bodyPr anchor="b"/>
          <a:lstStyle>
            <a:lvl1pPr>
              <a:defRPr sz="1400"/>
            </a:lvl1pPr>
          </a:lstStyle>
          <a:p>
            <a:fld id="{1336C48C-F87C-4E4B-81EF-5027B17D1F6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27383" y="6156313"/>
            <a:ext cx="10273141" cy="365125"/>
          </a:xfrm>
        </p:spPr>
        <p:txBody>
          <a:bodyPr anchor="b"/>
          <a:lstStyle>
            <a:lvl1pPr>
              <a:defRPr sz="1400" b="0" baseline="0"/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references</a:t>
            </a:r>
            <a:endParaRPr lang="nl-NL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ECFA5A42-3213-4239-9847-EFCC892D8F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7383" y="1052736"/>
            <a:ext cx="11110639" cy="495552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400" b="0"/>
            </a:lvl1pPr>
            <a:lvl2pPr marL="714375" indent="-352425">
              <a:buFont typeface="Arial" panose="020B0604020202020204" pitchFamily="34" charset="0"/>
              <a:buChar char="•"/>
              <a:defRPr sz="2000"/>
            </a:lvl2pPr>
            <a:lvl3pPr marL="1257300" indent="-361950">
              <a:spcBef>
                <a:spcPts val="0"/>
              </a:spcBef>
              <a:buFont typeface="Arial" panose="020B0604020202020204" pitchFamily="34" charset="0"/>
              <a:buChar char="•"/>
              <a:defRPr sz="1800" b="0"/>
            </a:lvl3pPr>
            <a:lvl4pPr marL="1619250" indent="-361950">
              <a:spcBef>
                <a:spcPts val="0"/>
              </a:spcBef>
              <a:buFont typeface="Arial" panose="020B0604020202020204" pitchFamily="34" charset="0"/>
              <a:buChar char="•"/>
              <a:defRPr/>
            </a:lvl4pPr>
            <a:lvl5pPr marL="2066925" indent="-3619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572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F0A62C-4DAC-4C6D-BE91-3B41887D5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0E184-3F52-4EB3-A711-68207D767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9BB50-2ABD-4C92-BB62-4E87B97EB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955-5DCD-4F5C-98C7-2FEA5CC4B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20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yellow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819248C-42BE-9F43-9F46-40D50B305A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3226005" cy="1268759"/>
          </a:xfrm>
          <a:prstGeom prst="rect">
            <a:avLst/>
          </a:prstGeom>
        </p:spPr>
      </p:pic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9F183073-10E5-1148-8165-AEA6349E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2776" y="512911"/>
            <a:ext cx="1852952" cy="2160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1" name="Tijdelijke aanduiding voor tekst 30">
            <a:extLst>
              <a:ext uri="{FF2B5EF4-FFF2-40B4-BE49-F238E27FC236}">
                <a16:creationId xmlns:a16="http://schemas.microsoft.com/office/drawing/2014/main" id="{E6D5F428-993B-6A4C-A7CE-238F44C7C5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75189" y="501835"/>
            <a:ext cx="7006707" cy="227101"/>
          </a:xfrm>
          <a:prstGeom prst="rect">
            <a:avLst/>
          </a:prstGeom>
        </p:spPr>
        <p:txBody>
          <a:bodyPr/>
          <a:lstStyle>
            <a:lvl1pPr algn="ctr">
              <a:defRPr sz="1200" b="0" i="0" u="none" cap="all" spc="50" baseline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Name sub-</a:t>
            </a:r>
            <a:r>
              <a:rPr lang="nl-NL" dirty="0" err="1"/>
              <a:t>sender</a:t>
            </a:r>
            <a:endParaRPr lang="nl-NL" dirty="0"/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509A3404-C322-574D-996D-93CFC2296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4246" y="5800329"/>
            <a:ext cx="5043508" cy="217169"/>
          </a:xfrm>
          <a:prstGeom prst="rect">
            <a:avLst/>
          </a:prstGeom>
        </p:spPr>
        <p:txBody>
          <a:bodyPr/>
          <a:lstStyle>
            <a:lvl1pPr algn="ctr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Name </a:t>
            </a:r>
            <a:r>
              <a:rPr lang="nl-NL" dirty="0" err="1"/>
              <a:t>Lastname</a:t>
            </a:r>
            <a:endParaRPr lang="nl-NL" dirty="0"/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D6F025CA-08AA-BB4D-A7AA-3CD26CC85F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74246" y="6017497"/>
            <a:ext cx="5043508" cy="270592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Job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41" name="Titel 1">
            <a:extLst>
              <a:ext uri="{FF2B5EF4-FFF2-40B4-BE49-F238E27FC236}">
                <a16:creationId xmlns:a16="http://schemas.microsoft.com/office/drawing/2014/main" id="{75804E32-4442-4548-B1CA-E4A4F92AB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3189" y="1196750"/>
            <a:ext cx="11371678" cy="4603578"/>
          </a:xfrm>
          <a:prstGeom prst="rect">
            <a:avLst/>
          </a:prstGeom>
        </p:spPr>
        <p:txBody>
          <a:bodyPr anchor="ctr" anchorCtr="0"/>
          <a:lstStyle>
            <a:lvl1pPr algn="ctr">
              <a:defRPr sz="4099" b="0" i="1">
                <a:latin typeface="Merriweather Light" pitchFamily="2" charset="77"/>
              </a:defRPr>
            </a:lvl1pPr>
          </a:lstStyle>
          <a:p>
            <a:r>
              <a:rPr lang="en-GB" dirty="0"/>
              <a:t>Place your attention-grabbing</a:t>
            </a:r>
            <a:br>
              <a:rPr lang="en-GB" dirty="0"/>
            </a:br>
            <a:r>
              <a:rPr lang="en-GB" dirty="0"/>
              <a:t>headline here</a:t>
            </a:r>
          </a:p>
        </p:txBody>
      </p:sp>
    </p:spTree>
    <p:extLst>
      <p:ext uri="{BB962C8B-B14F-4D97-AF65-F5344CB8AC3E}">
        <p14:creationId xmlns:p14="http://schemas.microsoft.com/office/powerpoint/2010/main" val="2105213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11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9" pos="4998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18" orient="horz" pos="754">
          <p15:clr>
            <a:srgbClr val="FBAE40"/>
          </p15:clr>
        </p15:guide>
        <p15:guide id="19" orient="horz" pos="211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7BADFF9-E568-BA49-BE4F-7AB96E59CD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3239815" cy="1274191"/>
          </a:xfrm>
          <a:prstGeom prst="rect">
            <a:avLst/>
          </a:prstGeom>
        </p:spPr>
      </p:pic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9F183073-10E5-1148-8165-AEA6349E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2776" y="512911"/>
            <a:ext cx="1852952" cy="2160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509A3404-C322-574D-996D-93CFC2296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7283" y="5800329"/>
            <a:ext cx="5037435" cy="199729"/>
          </a:xfrm>
          <a:prstGeom prst="rect">
            <a:avLst/>
          </a:prstGeom>
        </p:spPr>
        <p:txBody>
          <a:bodyPr/>
          <a:lstStyle>
            <a:lvl1pPr algn="ctr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Name </a:t>
            </a:r>
            <a:r>
              <a:rPr lang="nl-NL" dirty="0" err="1"/>
              <a:t>Lastname</a:t>
            </a:r>
            <a:endParaRPr lang="nl-NL" dirty="0"/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D6F025CA-08AA-BB4D-A7AA-3CD26CC85F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77294" y="6017497"/>
            <a:ext cx="5037413" cy="270592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Job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D0FC209-A5EA-0147-8CC1-DEEC093C72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3189" y="1196750"/>
            <a:ext cx="11371678" cy="4603578"/>
          </a:xfrm>
          <a:prstGeom prst="rect">
            <a:avLst/>
          </a:prstGeom>
        </p:spPr>
        <p:txBody>
          <a:bodyPr anchor="ctr" anchorCtr="0"/>
          <a:lstStyle>
            <a:lvl1pPr algn="ctr">
              <a:defRPr sz="4099" b="0" i="1">
                <a:latin typeface="Merriweather Light" pitchFamily="2" charset="77"/>
              </a:defRPr>
            </a:lvl1pPr>
          </a:lstStyle>
          <a:p>
            <a:r>
              <a:rPr lang="en-GB" dirty="0"/>
              <a:t>Place your attention-grabbing</a:t>
            </a:r>
            <a:br>
              <a:rPr lang="en-GB" dirty="0"/>
            </a:br>
            <a:r>
              <a:rPr lang="en-GB" dirty="0"/>
              <a:t>headline here</a:t>
            </a:r>
          </a:p>
        </p:txBody>
      </p:sp>
      <p:sp>
        <p:nvSpPr>
          <p:cNvPr id="16" name="Tijdelijke aanduiding voor tekst 30">
            <a:extLst>
              <a:ext uri="{FF2B5EF4-FFF2-40B4-BE49-F238E27FC236}">
                <a16:creationId xmlns:a16="http://schemas.microsoft.com/office/drawing/2014/main" id="{18DC5878-969C-0849-B41E-F7CAD75B0E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75189" y="501835"/>
            <a:ext cx="7006707" cy="227101"/>
          </a:xfrm>
          <a:prstGeom prst="rect">
            <a:avLst/>
          </a:prstGeom>
        </p:spPr>
        <p:txBody>
          <a:bodyPr/>
          <a:lstStyle>
            <a:lvl1pPr algn="ctr">
              <a:defRPr sz="1200" b="0" i="0" u="none" cap="all" spc="5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Name sub-</a:t>
            </a:r>
            <a:r>
              <a:rPr lang="nl-NL" dirty="0" err="1"/>
              <a:t>sender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8463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11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9" pos="4998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16" orient="horz" pos="754">
          <p15:clr>
            <a:srgbClr val="FBAE40"/>
          </p15:clr>
        </p15:guide>
        <p15:guide id="17" orient="horz" pos="211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84000" y="1560015"/>
            <a:ext cx="9744000" cy="9107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 err="1"/>
              <a:t>Klik</a:t>
            </a:r>
            <a:r>
              <a:rPr lang="en-GB" noProof="0" dirty="0"/>
              <a:t> om de </a:t>
            </a:r>
            <a:r>
              <a:rPr lang="en-GB" noProof="0" dirty="0" err="1"/>
              <a:t>stijl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84000" y="2428236"/>
            <a:ext cx="9744000" cy="28910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/>
              <a:t>Klik</a:t>
            </a:r>
            <a:r>
              <a:rPr lang="en-GB" noProof="0" dirty="0"/>
              <a:t> om de </a:t>
            </a:r>
            <a:r>
              <a:rPr lang="en-GB" noProof="0" dirty="0" err="1"/>
              <a:t>modelstijlen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  <a:p>
            <a:pPr lvl="1"/>
            <a:r>
              <a:rPr lang="en-GB" noProof="0" dirty="0" err="1"/>
              <a:t>Tweede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Derde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Vierde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Vijfde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776224" y="6156003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91733" y="6268141"/>
            <a:ext cx="5824443" cy="365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576898" y="6156314"/>
            <a:ext cx="741487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1336C48C-F87C-4E4B-81EF-5027B17D1F6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6" r:id="rId5"/>
    <p:sldLayoutId id="2147483675" r:id="rId6"/>
    <p:sldLayoutId id="2147483693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ct val="110000"/>
        </a:lnSpc>
        <a:spcBef>
          <a:spcPts val="2100"/>
        </a:spcBef>
        <a:buFont typeface="Verdana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270000" indent="-270000" algn="l" defTabSz="914400" rtl="0" eaLnBrk="1" latinLnBrk="0" hangingPunct="1">
        <a:lnSpc>
          <a:spcPct val="110000"/>
        </a:lnSpc>
        <a:spcBef>
          <a:spcPts val="2100"/>
        </a:spcBef>
        <a:buFont typeface="Verdana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10000" indent="-270000" algn="l" defTabSz="914400" rtl="0" eaLnBrk="1" latinLnBrk="0" hangingPunct="1">
        <a:lnSpc>
          <a:spcPct val="110000"/>
        </a:lnSpc>
        <a:spcBef>
          <a:spcPts val="0"/>
        </a:spcBef>
        <a:buFont typeface="Verdan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047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</p:sldLayoutIdLst>
  <p:hf hdr="0" ftr="0" dt="0"/>
  <p:txStyles>
    <p:titleStyle>
      <a:lvl1pPr algn="l" defTabSz="914126" rtl="0" eaLnBrk="1" latinLnBrk="0" hangingPunct="1">
        <a:spcBef>
          <a:spcPct val="0"/>
        </a:spcBef>
        <a:buNone/>
        <a:defRPr sz="2099" b="0" i="0" kern="1200">
          <a:solidFill>
            <a:schemeClr val="tx1"/>
          </a:solidFill>
          <a:latin typeface="Merriweather Regular" panose="02060503050406030704" pitchFamily="18" charset="77"/>
          <a:ea typeface="+mj-ea"/>
          <a:cs typeface="+mj-cs"/>
        </a:defRPr>
      </a:lvl1pPr>
    </p:titleStyle>
    <p:bodyStyle>
      <a:lvl1pPr marL="0" indent="0" algn="l" defTabSz="914126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1600" b="0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0" indent="0" algn="l" defTabSz="914126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1600" b="1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269919" indent="-269919" algn="l" defTabSz="914126" rtl="0" eaLnBrk="1" latinLnBrk="0" hangingPunct="1">
        <a:lnSpc>
          <a:spcPct val="110000"/>
        </a:lnSpc>
        <a:spcBef>
          <a:spcPts val="2099"/>
        </a:spcBef>
        <a:buFont typeface="Verdana" pitchFamily="34" charset="0"/>
        <a:buChar char="•"/>
        <a:defRPr sz="1600" b="0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269919" indent="-269919" algn="l" defTabSz="914126" rtl="0" eaLnBrk="1" latinLnBrk="0" hangingPunct="1">
        <a:lnSpc>
          <a:spcPct val="110000"/>
        </a:lnSpc>
        <a:spcBef>
          <a:spcPts val="2099"/>
        </a:spcBef>
        <a:buFont typeface="Verdana" pitchFamily="34" charset="0"/>
        <a:buChar char="•"/>
        <a:defRPr sz="1600" b="0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809757" indent="-269919" algn="l" defTabSz="914126" rtl="0" eaLnBrk="1" latinLnBrk="0" hangingPunct="1">
        <a:lnSpc>
          <a:spcPct val="110000"/>
        </a:lnSpc>
        <a:spcBef>
          <a:spcPts val="0"/>
        </a:spcBef>
        <a:buFont typeface="Verdana" pitchFamily="34" charset="0"/>
        <a:buChar char="–"/>
        <a:defRPr sz="1600" b="0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3846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oleObject" Target="../embeddings/oleObject6.bin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emf"/><Relationship Id="rId11" Type="http://schemas.openxmlformats.org/officeDocument/2006/relationships/image" Target="../media/image30.emf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9.bin"/><Relationship Id="rId4" Type="http://schemas.openxmlformats.org/officeDocument/2006/relationships/image" Target="../media/image27.emf"/><Relationship Id="rId9" Type="http://schemas.openxmlformats.org/officeDocument/2006/relationships/image" Target="../media/image2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oleObject" Target="../embeddings/oleObject10.bin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emf"/><Relationship Id="rId11" Type="http://schemas.openxmlformats.org/officeDocument/2006/relationships/image" Target="../media/image34.emf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31.emf"/><Relationship Id="rId9" Type="http://schemas.openxmlformats.org/officeDocument/2006/relationships/image" Target="../media/image3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20.png"/><Relationship Id="rId4" Type="http://schemas.openxmlformats.org/officeDocument/2006/relationships/image" Target="../media/image15.emf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0.png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2.e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17.png"/><Relationship Id="rId10" Type="http://schemas.openxmlformats.org/officeDocument/2006/relationships/image" Target="../media/image26.emf"/><Relationship Id="rId4" Type="http://schemas.openxmlformats.org/officeDocument/2006/relationships/image" Target="../media/image16.png"/><Relationship Id="rId9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Immagine 83">
            <a:extLst>
              <a:ext uri="{FF2B5EF4-FFF2-40B4-BE49-F238E27FC236}">
                <a16:creationId xmlns:a16="http://schemas.microsoft.com/office/drawing/2014/main" id="{CB0DF872-C6F2-47E7-87E0-C5F2C51A4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28448" y="195828"/>
            <a:ext cx="1975747" cy="1111357"/>
          </a:xfrm>
          <a:prstGeom prst="rect">
            <a:avLst/>
          </a:prstGeom>
        </p:spPr>
      </p:pic>
      <p:sp>
        <p:nvSpPr>
          <p:cNvPr id="88" name="Rettangolo 87">
            <a:extLst>
              <a:ext uri="{FF2B5EF4-FFF2-40B4-BE49-F238E27FC236}">
                <a16:creationId xmlns:a16="http://schemas.microsoft.com/office/drawing/2014/main" id="{AD296227-F49C-4BBF-819E-2F2DC07DF5AB}"/>
              </a:ext>
            </a:extLst>
          </p:cNvPr>
          <p:cNvSpPr/>
          <p:nvPr/>
        </p:nvSpPr>
        <p:spPr>
          <a:xfrm>
            <a:off x="1" y="6492507"/>
            <a:ext cx="12192000" cy="45707"/>
          </a:xfrm>
          <a:prstGeom prst="rect">
            <a:avLst/>
          </a:prstGeom>
          <a:gradFill>
            <a:gsLst>
              <a:gs pos="98639">
                <a:schemeClr val="bg1">
                  <a:lumMod val="65000"/>
                </a:schemeClr>
              </a:gs>
              <a:gs pos="50000">
                <a:srgbClr val="FFCD00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7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Rettangolo 88">
            <a:extLst>
              <a:ext uri="{FF2B5EF4-FFF2-40B4-BE49-F238E27FC236}">
                <a16:creationId xmlns:a16="http://schemas.microsoft.com/office/drawing/2014/main" id="{2191C304-9FDC-4CC6-B94F-F1D5D4E7D676}"/>
              </a:ext>
            </a:extLst>
          </p:cNvPr>
          <p:cNvSpPr/>
          <p:nvPr/>
        </p:nvSpPr>
        <p:spPr>
          <a:xfrm>
            <a:off x="1" y="1494994"/>
            <a:ext cx="12192000" cy="4570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7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D8DB18BF-E98C-4F7F-9D6C-A60BB8E83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7" y="2328606"/>
            <a:ext cx="12183233" cy="16049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2B4C85F3-8DC1-4AA9-88D1-FE5DD6DDE841}"/>
              </a:ext>
            </a:extLst>
          </p:cNvPr>
          <p:cNvSpPr txBox="1">
            <a:spLocks/>
          </p:cNvSpPr>
          <p:nvPr/>
        </p:nvSpPr>
        <p:spPr bwMode="auto">
          <a:xfrm>
            <a:off x="0" y="2486272"/>
            <a:ext cx="121920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Metal hydride nanocomposites </a:t>
            </a:r>
            <a:r>
              <a:rPr lang="en-US" sz="35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 transition metal free catalysts 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for ammonia synthesis</a:t>
            </a:r>
            <a:endParaRPr kumimoji="0" lang="en-US" altLang="en-US" sz="3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001D747-C2DF-43C1-8336-23B3CD0BBDDB}"/>
              </a:ext>
            </a:extLst>
          </p:cNvPr>
          <p:cNvSpPr txBox="1">
            <a:spLocks/>
          </p:cNvSpPr>
          <p:nvPr/>
        </p:nvSpPr>
        <p:spPr>
          <a:xfrm>
            <a:off x="4067590" y="4615143"/>
            <a:ext cx="4056820" cy="552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126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l" defTabSz="914126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b="1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69919" indent="-269919" algn="l" defTabSz="914126" rtl="0" eaLnBrk="1" latinLnBrk="0" hangingPunct="1">
              <a:lnSpc>
                <a:spcPct val="110000"/>
              </a:lnSpc>
              <a:spcBef>
                <a:spcPts val="2099"/>
              </a:spcBef>
              <a:buFont typeface="Verdana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269919" indent="-269919" algn="l" defTabSz="914126" rtl="0" eaLnBrk="1" latinLnBrk="0" hangingPunct="1">
              <a:lnSpc>
                <a:spcPct val="110000"/>
              </a:lnSpc>
              <a:spcBef>
                <a:spcPts val="2099"/>
              </a:spcBef>
              <a:buFont typeface="Verdana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809757" indent="-269919" algn="l" defTabSz="914126" rtl="0" eaLnBrk="1" latinLnBrk="0" hangingPunct="1">
              <a:lnSpc>
                <a:spcPct val="110000"/>
              </a:lnSpc>
              <a:spcBef>
                <a:spcPts val="0"/>
              </a:spcBef>
              <a:buFont typeface="Verdana" pitchFamily="34" charset="0"/>
              <a:buChar char="–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3846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Juliette Verschoor, MSc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12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itchFamily="34" charset="0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17386607-A581-41B9-A189-610215E4B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676" y="5177401"/>
            <a:ext cx="104060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Verdana" panose="020B0604030504040204" pitchFamily="34" charset="0"/>
                <a:cs typeface="Arial" charset="0"/>
              </a:rPr>
              <a:t>Materials Chemistry and Catalysis, Debye Institute for Nanomaterials Science, Utrecht University.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30E690-EAF9-C16D-4DFC-5F4DD1BD4546}"/>
              </a:ext>
            </a:extLst>
          </p:cNvPr>
          <p:cNvSpPr txBox="1"/>
          <p:nvPr/>
        </p:nvSpPr>
        <p:spPr>
          <a:xfrm>
            <a:off x="2063552" y="5935366"/>
            <a:ext cx="84249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i="1" dirty="0"/>
              <a:t>18th International Symposium on Metal Hydride Systems, May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E10165-775B-73AF-297A-E08877E5A1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28"/>
          <a:stretch/>
        </p:blipFill>
        <p:spPr>
          <a:xfrm>
            <a:off x="1" y="1565372"/>
            <a:ext cx="2711624" cy="758417"/>
          </a:xfrm>
          <a:prstGeom prst="rect">
            <a:avLst/>
          </a:prstGeom>
        </p:spPr>
      </p:pic>
      <p:pic>
        <p:nvPicPr>
          <p:cNvPr id="5" name="Imagen 1">
            <a:extLst>
              <a:ext uri="{FF2B5EF4-FFF2-40B4-BE49-F238E27FC236}">
                <a16:creationId xmlns:a16="http://schemas.microsoft.com/office/drawing/2014/main" id="{1162CA27-AA04-8C9D-3002-CEB82ED347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17" t="18178" r="5753" b="15369"/>
          <a:stretch/>
        </p:blipFill>
        <p:spPr>
          <a:xfrm>
            <a:off x="9552384" y="1556792"/>
            <a:ext cx="2639202" cy="77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96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86E54115-E55B-2178-29E1-2D81AEB97D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4158"/>
              </p:ext>
            </p:extLst>
          </p:nvPr>
        </p:nvGraphicFramePr>
        <p:xfrm>
          <a:off x="5917578" y="1573169"/>
          <a:ext cx="5720444" cy="4005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" imgW="4915219" imgH="3441081" progId="Origin50.Graph">
                  <p:embed/>
                </p:oleObj>
              </mc:Choice>
              <mc:Fallback>
                <p:oleObj name="Graph" r:id="rId3" imgW="4915219" imgH="3441081" progId="Origin50.Graph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86E54115-E55B-2178-29E1-2D81AEB97D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17578" y="1573169"/>
                        <a:ext cx="5720444" cy="40057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D7534E2-3557-982D-D6CE-6182F42A0F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6663469"/>
              </p:ext>
            </p:extLst>
          </p:nvPr>
        </p:nvGraphicFramePr>
        <p:xfrm>
          <a:off x="390336" y="1573170"/>
          <a:ext cx="5655055" cy="39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5" imgW="4915219" imgH="3441081" progId="Origin50.Graph">
                  <p:embed/>
                </p:oleObj>
              </mc:Choice>
              <mc:Fallback>
                <p:oleObj name="Graph" r:id="rId5" imgW="4915219" imgH="3441081" progId="Origin50.Graph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5D7534E2-3557-982D-D6CE-6182F42A0F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0336" y="1573170"/>
                        <a:ext cx="5655055" cy="39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47EE82-B091-466F-B5DA-34D882442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en-GB" smtClean="0"/>
              <a:pPr/>
              <a:t>10</a:t>
            </a:fld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F17C80-B8DA-439E-8F57-C829C2D70ECF}"/>
              </a:ext>
            </a:extLst>
          </p:cNvPr>
          <p:cNvCxnSpPr>
            <a:cxnSpLocks/>
          </p:cNvCxnSpPr>
          <p:nvPr/>
        </p:nvCxnSpPr>
        <p:spPr>
          <a:xfrm>
            <a:off x="407368" y="1083600"/>
            <a:ext cx="1123065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6BA5922-FDBE-4FDE-AE16-AE203289FDFF}"/>
              </a:ext>
            </a:extLst>
          </p:cNvPr>
          <p:cNvCxnSpPr>
            <a:cxnSpLocks/>
          </p:cNvCxnSpPr>
          <p:nvPr/>
        </p:nvCxnSpPr>
        <p:spPr>
          <a:xfrm>
            <a:off x="407368" y="1124744"/>
            <a:ext cx="11230654" cy="0"/>
          </a:xfrm>
          <a:prstGeom prst="line">
            <a:avLst/>
          </a:prstGeom>
          <a:ln w="381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>
            <a:extLst>
              <a:ext uri="{FF2B5EF4-FFF2-40B4-BE49-F238E27FC236}">
                <a16:creationId xmlns:a16="http://schemas.microsoft.com/office/drawing/2014/main" id="{FD05242C-2D07-4332-8B53-87774D56F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239908"/>
            <a:ext cx="2520280" cy="66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标题 29">
            <a:extLst>
              <a:ext uri="{FF2B5EF4-FFF2-40B4-BE49-F238E27FC236}">
                <a16:creationId xmlns:a16="http://schemas.microsoft.com/office/drawing/2014/main" id="{608A2A1A-0130-4B64-ACFD-04496011C3F4}"/>
              </a:ext>
            </a:extLst>
          </p:cNvPr>
          <p:cNvSpPr txBox="1">
            <a:spLocks/>
          </p:cNvSpPr>
          <p:nvPr/>
        </p:nvSpPr>
        <p:spPr>
          <a:xfrm>
            <a:off x="353803" y="332656"/>
            <a:ext cx="7974445" cy="684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343900" algn="l"/>
              </a:tabLst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Calibri"/>
                <a:ea typeface="楷体" panose="02010609060101010101" pitchFamily="49" charset="-122"/>
                <a:cs typeface="Aharoni" panose="02010803020104030203" pitchFamily="2" charset="-79"/>
              </a:rPr>
              <a:t>KH-C: </a:t>
            </a:r>
            <a:r>
              <a:rPr lang="en-US" altLang="zh-CN" sz="3200" b="1" dirty="0">
                <a:solidFill>
                  <a:schemeClr val="tx1"/>
                </a:solidFill>
                <a:latin typeface="Calibri"/>
                <a:ea typeface="楷体" panose="02010609060101010101" pitchFamily="49" charset="-122"/>
                <a:cs typeface="Aharoni" panose="02010803020104030203" pitchFamily="2" charset="-79"/>
              </a:rPr>
              <a:t>BM effect on 20wt%KH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楷体" panose="02010609060101010101" pitchFamily="49" charset="-122"/>
              <a:cs typeface="Aharoni" panose="02010803020104030203" pitchFamily="2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ABE2F0-BCA6-627B-E411-29CC92912776}"/>
              </a:ext>
            </a:extLst>
          </p:cNvPr>
          <p:cNvSpPr txBox="1"/>
          <p:nvPr/>
        </p:nvSpPr>
        <p:spPr>
          <a:xfrm>
            <a:off x="0" y="6596390"/>
            <a:ext cx="800351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100" dirty="0">
                <a:solidFill>
                  <a:prstClr val="black"/>
                </a:solidFill>
                <a:latin typeface="Calibri"/>
                <a:ea typeface="宋体"/>
              </a:rPr>
              <a:t>NH</a:t>
            </a:r>
            <a:r>
              <a:rPr lang="en-US" sz="1100" baseline="-25000" dirty="0">
                <a:solidFill>
                  <a:prstClr val="black"/>
                </a:solidFill>
                <a:latin typeface="Calibri"/>
                <a:ea typeface="宋体"/>
              </a:rPr>
              <a:t>3</a:t>
            </a:r>
            <a:r>
              <a:rPr lang="en-US" sz="1100" dirty="0">
                <a:solidFill>
                  <a:prstClr val="black"/>
                </a:solidFill>
                <a:latin typeface="Calibri"/>
                <a:ea typeface="宋体"/>
              </a:rPr>
              <a:t> synthesis catalyzed by different catalysts under the conditions of 1 MPa, 300-400 ℃, 1N</a:t>
            </a:r>
            <a:r>
              <a:rPr lang="en-US" sz="1100" baseline="-25000" dirty="0">
                <a:solidFill>
                  <a:prstClr val="black"/>
                </a:solidFill>
                <a:latin typeface="Calibri"/>
                <a:ea typeface="宋体"/>
              </a:rPr>
              <a:t>2</a:t>
            </a:r>
            <a:r>
              <a:rPr lang="en-US" sz="1100" dirty="0">
                <a:solidFill>
                  <a:prstClr val="black"/>
                </a:solidFill>
                <a:latin typeface="Calibri"/>
                <a:ea typeface="宋体"/>
              </a:rPr>
              <a:t>-3H</a:t>
            </a:r>
            <a:r>
              <a:rPr lang="en-US" sz="1100" baseline="-25000" dirty="0">
                <a:solidFill>
                  <a:prstClr val="black"/>
                </a:solidFill>
                <a:latin typeface="Calibri"/>
                <a:ea typeface="宋体"/>
              </a:rPr>
              <a:t>2</a:t>
            </a:r>
            <a:r>
              <a:rPr lang="en-US" sz="1100" dirty="0">
                <a:solidFill>
                  <a:prstClr val="black"/>
                </a:solidFill>
                <a:latin typeface="Calibri"/>
                <a:ea typeface="宋体"/>
              </a:rPr>
              <a:t> and flow rate = 60,000 mL </a:t>
            </a:r>
            <a:r>
              <a:rPr lang="nl-NL" sz="1100" dirty="0">
                <a:solidFill>
                  <a:prstClr val="black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g</a:t>
            </a:r>
            <a:r>
              <a:rPr lang="nl-NL" sz="1100" baseline="-25000" dirty="0">
                <a:solidFill>
                  <a:prstClr val="black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cat</a:t>
            </a:r>
            <a:r>
              <a:rPr lang="nl-NL" sz="1100" baseline="30000" dirty="0">
                <a:solidFill>
                  <a:prstClr val="black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-1</a:t>
            </a:r>
            <a:r>
              <a:rPr lang="nl-NL" sz="1100" dirty="0">
                <a:solidFill>
                  <a:prstClr val="black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 </a:t>
            </a:r>
            <a:r>
              <a:rPr lang="en-US" sz="1100" dirty="0">
                <a:solidFill>
                  <a:prstClr val="black"/>
                </a:solidFill>
                <a:latin typeface="Calibri"/>
                <a:ea typeface="宋体"/>
              </a:rPr>
              <a:t>h</a:t>
            </a:r>
            <a:r>
              <a:rPr lang="en-US" sz="1100" baseline="30000" dirty="0">
                <a:solidFill>
                  <a:prstClr val="black"/>
                </a:solidFill>
                <a:latin typeface="Calibri"/>
                <a:ea typeface="宋体"/>
              </a:rPr>
              <a:t>-1</a:t>
            </a:r>
            <a:r>
              <a:rPr lang="en-US" sz="1100" baseline="-25000" dirty="0">
                <a:solidFill>
                  <a:prstClr val="black"/>
                </a:solidFill>
                <a:latin typeface="Calibri"/>
                <a:ea typeface="宋体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D2029B-F682-8E48-3A00-58CD54441F30}"/>
              </a:ext>
            </a:extLst>
          </p:cNvPr>
          <p:cNvSpPr txBox="1"/>
          <p:nvPr/>
        </p:nvSpPr>
        <p:spPr>
          <a:xfrm>
            <a:off x="1127448" y="5661248"/>
            <a:ext cx="914699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BM can be used to synthesize KHC ammonia catalyst, but prone to destruction</a:t>
            </a:r>
            <a:endParaRPr lang="nl-NL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98A582E-DA92-C50C-63FD-D2392B488C37}"/>
              </a:ext>
            </a:extLst>
          </p:cNvPr>
          <p:cNvSpPr/>
          <p:nvPr/>
        </p:nvSpPr>
        <p:spPr>
          <a:xfrm>
            <a:off x="986834" y="1550274"/>
            <a:ext cx="4896544" cy="4005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9FFB8E32-C15B-36AC-3555-9C0335CE0B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9491356"/>
              </p:ext>
            </p:extLst>
          </p:nvPr>
        </p:nvGraphicFramePr>
        <p:xfrm>
          <a:off x="390335" y="1573170"/>
          <a:ext cx="5655055" cy="39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8" imgW="4915219" imgH="3441081" progId="Origin50.Graph">
                  <p:embed/>
                </p:oleObj>
              </mc:Choice>
              <mc:Fallback>
                <p:oleObj name="Graph" r:id="rId8" imgW="4915219" imgH="3441081" progId="Origin50.Graph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9FFB8E32-C15B-36AC-3555-9C0335CE0B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0335" y="1573170"/>
                        <a:ext cx="5655055" cy="39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0FE1F366-6659-E43F-0806-DBCA2B546F94}"/>
              </a:ext>
            </a:extLst>
          </p:cNvPr>
          <p:cNvSpPr/>
          <p:nvPr/>
        </p:nvSpPr>
        <p:spPr>
          <a:xfrm>
            <a:off x="6283998" y="1661871"/>
            <a:ext cx="5115415" cy="3865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27B6076C-898D-E80E-DA05-F4A528C4F8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639759"/>
              </p:ext>
            </p:extLst>
          </p:nvPr>
        </p:nvGraphicFramePr>
        <p:xfrm>
          <a:off x="5917578" y="1563167"/>
          <a:ext cx="5720444" cy="4005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10" imgW="4915219" imgH="3441081" progId="Origin50.Graph">
                  <p:embed/>
                </p:oleObj>
              </mc:Choice>
              <mc:Fallback>
                <p:oleObj name="Graph" r:id="rId10" imgW="4915219" imgH="3441081" progId="Origin50.Graph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27B6076C-898D-E80E-DA05-F4A528C4F8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917578" y="1563167"/>
                        <a:ext cx="5720444" cy="40057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0B1521AE-46F9-F4A1-2A94-950A806A2DC8}"/>
              </a:ext>
            </a:extLst>
          </p:cNvPr>
          <p:cNvSpPr/>
          <p:nvPr/>
        </p:nvSpPr>
        <p:spPr>
          <a:xfrm>
            <a:off x="3359696" y="1661871"/>
            <a:ext cx="1368152" cy="326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A249412-5A81-402B-78E0-4220F4FA32BD}"/>
              </a:ext>
            </a:extLst>
          </p:cNvPr>
          <p:cNvCxnSpPr/>
          <p:nvPr/>
        </p:nvCxnSpPr>
        <p:spPr>
          <a:xfrm>
            <a:off x="9696400" y="4365104"/>
            <a:ext cx="0" cy="4320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607F51B-6270-B27A-4CEA-7608ABF693A5}"/>
              </a:ext>
            </a:extLst>
          </p:cNvPr>
          <p:cNvCxnSpPr/>
          <p:nvPr/>
        </p:nvCxnSpPr>
        <p:spPr>
          <a:xfrm>
            <a:off x="8400256" y="4365104"/>
            <a:ext cx="0" cy="4320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04B735F-DAEE-F755-A895-45E034C69C06}"/>
              </a:ext>
            </a:extLst>
          </p:cNvPr>
          <p:cNvCxnSpPr/>
          <p:nvPr/>
        </p:nvCxnSpPr>
        <p:spPr>
          <a:xfrm>
            <a:off x="7104112" y="4365104"/>
            <a:ext cx="0" cy="4320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06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693FF04C-C9F1-5909-3A05-60897A2F53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66860"/>
              </p:ext>
            </p:extLst>
          </p:nvPr>
        </p:nvGraphicFramePr>
        <p:xfrm>
          <a:off x="234240" y="1670159"/>
          <a:ext cx="5655055" cy="39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" imgW="4915219" imgH="3441081" progId="Origin50.Graph">
                  <p:embed/>
                </p:oleObj>
              </mc:Choice>
              <mc:Fallback>
                <p:oleObj name="Graph" r:id="rId3" imgW="4915219" imgH="3441081" progId="Origin50.Graph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693FF04C-C9F1-5909-3A05-60897A2F53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240" y="1670159"/>
                        <a:ext cx="5655055" cy="39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CF4D992D-615A-B0D7-C565-1650B03ADE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454807"/>
              </p:ext>
            </p:extLst>
          </p:nvPr>
        </p:nvGraphicFramePr>
        <p:xfrm>
          <a:off x="5920519" y="1541866"/>
          <a:ext cx="5655055" cy="39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5" imgW="4915219" imgH="3441081" progId="Origin50.Graph">
                  <p:embed/>
                </p:oleObj>
              </mc:Choice>
              <mc:Fallback>
                <p:oleObj name="Graph" r:id="rId5" imgW="4915219" imgH="3441081" progId="Origin50.Graph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CF4D992D-615A-B0D7-C565-1650B03ADE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20519" y="1541866"/>
                        <a:ext cx="5655055" cy="39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47EE82-B091-466F-B5DA-34D882442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en-GB" smtClean="0"/>
              <a:pPr/>
              <a:t>11</a:t>
            </a:fld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F17C80-B8DA-439E-8F57-C829C2D70ECF}"/>
              </a:ext>
            </a:extLst>
          </p:cNvPr>
          <p:cNvCxnSpPr>
            <a:cxnSpLocks/>
          </p:cNvCxnSpPr>
          <p:nvPr/>
        </p:nvCxnSpPr>
        <p:spPr>
          <a:xfrm>
            <a:off x="407368" y="1083600"/>
            <a:ext cx="1123065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6BA5922-FDBE-4FDE-AE16-AE203289FDFF}"/>
              </a:ext>
            </a:extLst>
          </p:cNvPr>
          <p:cNvCxnSpPr>
            <a:cxnSpLocks/>
          </p:cNvCxnSpPr>
          <p:nvPr/>
        </p:nvCxnSpPr>
        <p:spPr>
          <a:xfrm>
            <a:off x="407368" y="1124744"/>
            <a:ext cx="11230654" cy="0"/>
          </a:xfrm>
          <a:prstGeom prst="line">
            <a:avLst/>
          </a:prstGeom>
          <a:ln w="381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>
            <a:extLst>
              <a:ext uri="{FF2B5EF4-FFF2-40B4-BE49-F238E27FC236}">
                <a16:creationId xmlns:a16="http://schemas.microsoft.com/office/drawing/2014/main" id="{FD05242C-2D07-4332-8B53-87774D56F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239908"/>
            <a:ext cx="2520280" cy="66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标题 29">
            <a:extLst>
              <a:ext uri="{FF2B5EF4-FFF2-40B4-BE49-F238E27FC236}">
                <a16:creationId xmlns:a16="http://schemas.microsoft.com/office/drawing/2014/main" id="{608A2A1A-0130-4B64-ACFD-04496011C3F4}"/>
              </a:ext>
            </a:extLst>
          </p:cNvPr>
          <p:cNvSpPr txBox="1">
            <a:spLocks/>
          </p:cNvSpPr>
          <p:nvPr/>
        </p:nvSpPr>
        <p:spPr>
          <a:xfrm>
            <a:off x="353803" y="332656"/>
            <a:ext cx="6534285" cy="684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343900" algn="l"/>
              </a:tabLst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Calibri"/>
                <a:ea typeface="楷体" panose="02010609060101010101" pitchFamily="49" charset="-122"/>
                <a:cs typeface="Aharoni" panose="02010803020104030203" pitchFamily="2" charset="-79"/>
              </a:rPr>
              <a:t>NaH-C: </a:t>
            </a:r>
            <a:r>
              <a:rPr lang="en-US" altLang="zh-CN" sz="3200" b="1" dirty="0">
                <a:solidFill>
                  <a:schemeClr val="tx1"/>
                </a:solidFill>
                <a:latin typeface="Calibri"/>
                <a:ea typeface="楷体" panose="02010609060101010101" pitchFamily="49" charset="-122"/>
                <a:cs typeface="Aharoni" panose="02010803020104030203" pitchFamily="2" charset="-79"/>
              </a:rPr>
              <a:t>BM effect on 10wt%NaH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楷体" panose="02010609060101010101" pitchFamily="49" charset="-122"/>
              <a:cs typeface="Aharoni" panose="02010803020104030203" pitchFamily="2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208187-EDB7-5B52-B957-4B2365223015}"/>
              </a:ext>
            </a:extLst>
          </p:cNvPr>
          <p:cNvSpPr txBox="1"/>
          <p:nvPr/>
        </p:nvSpPr>
        <p:spPr>
          <a:xfrm>
            <a:off x="1526226" y="5875378"/>
            <a:ext cx="782952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BM can be used to synthesize NaH/C ammonia catalyst, less prone to destruction in contrast to KHC</a:t>
            </a:r>
            <a:endParaRPr lang="nl-N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B451B5-8408-DCCE-72A1-C83F351294B9}"/>
              </a:ext>
            </a:extLst>
          </p:cNvPr>
          <p:cNvSpPr/>
          <p:nvPr/>
        </p:nvSpPr>
        <p:spPr>
          <a:xfrm>
            <a:off x="296592" y="1587784"/>
            <a:ext cx="5718369" cy="4113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ECFCAD-6347-CB71-64D7-C11BACA4C716}"/>
              </a:ext>
            </a:extLst>
          </p:cNvPr>
          <p:cNvSpPr/>
          <p:nvPr/>
        </p:nvSpPr>
        <p:spPr>
          <a:xfrm>
            <a:off x="5883159" y="1618965"/>
            <a:ext cx="5139797" cy="4095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DACE4F80-A785-747C-064B-A5E365108F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429151"/>
              </p:ext>
            </p:extLst>
          </p:nvPr>
        </p:nvGraphicFramePr>
        <p:xfrm>
          <a:off x="5925094" y="1563167"/>
          <a:ext cx="5655055" cy="39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8" imgW="4915219" imgH="3441081" progId="Origin50.Graph">
                  <p:embed/>
                </p:oleObj>
              </mc:Choice>
              <mc:Fallback>
                <p:oleObj name="Graph" r:id="rId8" imgW="4915219" imgH="3441081" progId="Origin50.Graph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DACE4F80-A785-747C-064B-A5E365108F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925094" y="1563167"/>
                        <a:ext cx="5655055" cy="39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CCDB55C-163A-C61C-CBA3-222F3B8162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059793"/>
              </p:ext>
            </p:extLst>
          </p:nvPr>
        </p:nvGraphicFramePr>
        <p:xfrm>
          <a:off x="244636" y="1660529"/>
          <a:ext cx="5655055" cy="39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10" imgW="4915219" imgH="3441081" progId="Origin50.Graph">
                  <p:embed/>
                </p:oleObj>
              </mc:Choice>
              <mc:Fallback>
                <p:oleObj name="Graph" r:id="rId10" imgW="4915219" imgH="3441081" progId="Origin50.Graph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8CCDB55C-163A-C61C-CBA3-222F3B8162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44636" y="1660529"/>
                        <a:ext cx="5655055" cy="39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394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47EE82-B091-466F-B5DA-34D882442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en-GB" smtClean="0"/>
              <a:pPr/>
              <a:t>12</a:t>
            </a:fld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F17C80-B8DA-439E-8F57-C829C2D70ECF}"/>
              </a:ext>
            </a:extLst>
          </p:cNvPr>
          <p:cNvCxnSpPr>
            <a:cxnSpLocks/>
          </p:cNvCxnSpPr>
          <p:nvPr/>
        </p:nvCxnSpPr>
        <p:spPr>
          <a:xfrm>
            <a:off x="407368" y="1083600"/>
            <a:ext cx="1123065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6BA5922-FDBE-4FDE-AE16-AE203289FDFF}"/>
              </a:ext>
            </a:extLst>
          </p:cNvPr>
          <p:cNvCxnSpPr>
            <a:cxnSpLocks/>
          </p:cNvCxnSpPr>
          <p:nvPr/>
        </p:nvCxnSpPr>
        <p:spPr>
          <a:xfrm>
            <a:off x="407368" y="1124744"/>
            <a:ext cx="11230654" cy="0"/>
          </a:xfrm>
          <a:prstGeom prst="line">
            <a:avLst/>
          </a:prstGeom>
          <a:ln w="381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>
            <a:extLst>
              <a:ext uri="{FF2B5EF4-FFF2-40B4-BE49-F238E27FC236}">
                <a16:creationId xmlns:a16="http://schemas.microsoft.com/office/drawing/2014/main" id="{FD05242C-2D07-4332-8B53-87774D56F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239908"/>
            <a:ext cx="2520280" cy="66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标题 29">
            <a:extLst>
              <a:ext uri="{FF2B5EF4-FFF2-40B4-BE49-F238E27FC236}">
                <a16:creationId xmlns:a16="http://schemas.microsoft.com/office/drawing/2014/main" id="{608A2A1A-0130-4B64-ACFD-04496011C3F4}"/>
              </a:ext>
            </a:extLst>
          </p:cNvPr>
          <p:cNvSpPr txBox="1">
            <a:spLocks/>
          </p:cNvSpPr>
          <p:nvPr/>
        </p:nvSpPr>
        <p:spPr>
          <a:xfrm>
            <a:off x="353803" y="332656"/>
            <a:ext cx="6534285" cy="684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343900" algn="l"/>
              </a:tabLst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Calibri"/>
                <a:ea typeface="楷体" panose="02010609060101010101" pitchFamily="49" charset="-122"/>
                <a:cs typeface="Aharoni" panose="02010803020104030203" pitchFamily="2" charset="-79"/>
              </a:rPr>
              <a:t>AH-C: </a:t>
            </a:r>
            <a:r>
              <a:rPr lang="en-US" altLang="zh-CN" sz="3200" b="1" dirty="0">
                <a:solidFill>
                  <a:prstClr val="black"/>
                </a:solidFill>
                <a:latin typeface="Calibri"/>
                <a:ea typeface="楷体" panose="02010609060101010101" pitchFamily="49" charset="-122"/>
                <a:cs typeface="Aharoni" panose="02010803020104030203" pitchFamily="2" charset="-79"/>
              </a:rPr>
              <a:t>ball mill vs melt infiltration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楷体" panose="02010609060101010101" pitchFamily="49" charset="-122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F79B1B-D20D-2B3E-3DD7-B1442AC67DDB}"/>
              </a:ext>
            </a:extLst>
          </p:cNvPr>
          <p:cNvSpPr txBox="1"/>
          <p:nvPr/>
        </p:nvSpPr>
        <p:spPr>
          <a:xfrm>
            <a:off x="0" y="6596390"/>
            <a:ext cx="800351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100" dirty="0">
                <a:solidFill>
                  <a:prstClr val="black"/>
                </a:solidFill>
                <a:latin typeface="Calibri"/>
                <a:ea typeface="宋体"/>
              </a:rPr>
              <a:t>NH</a:t>
            </a:r>
            <a:r>
              <a:rPr lang="en-US" sz="1100" baseline="-25000" dirty="0">
                <a:solidFill>
                  <a:prstClr val="black"/>
                </a:solidFill>
                <a:latin typeface="Calibri"/>
                <a:ea typeface="宋体"/>
              </a:rPr>
              <a:t>3</a:t>
            </a:r>
            <a:r>
              <a:rPr lang="en-US" sz="1100" dirty="0">
                <a:solidFill>
                  <a:prstClr val="black"/>
                </a:solidFill>
                <a:latin typeface="Calibri"/>
                <a:ea typeface="宋体"/>
              </a:rPr>
              <a:t> synthesis catalyzed by different catalysts under the conditions of 1 MPa, 300-400 ℃, 1N</a:t>
            </a:r>
            <a:r>
              <a:rPr lang="en-US" sz="1100" baseline="-25000" dirty="0">
                <a:solidFill>
                  <a:prstClr val="black"/>
                </a:solidFill>
                <a:latin typeface="Calibri"/>
                <a:ea typeface="宋体"/>
              </a:rPr>
              <a:t>2</a:t>
            </a:r>
            <a:r>
              <a:rPr lang="en-US" sz="1100" dirty="0">
                <a:solidFill>
                  <a:prstClr val="black"/>
                </a:solidFill>
                <a:latin typeface="Calibri"/>
                <a:ea typeface="宋体"/>
              </a:rPr>
              <a:t>-3H</a:t>
            </a:r>
            <a:r>
              <a:rPr lang="en-US" sz="1100" baseline="-25000" dirty="0">
                <a:solidFill>
                  <a:prstClr val="black"/>
                </a:solidFill>
                <a:latin typeface="Calibri"/>
                <a:ea typeface="宋体"/>
              </a:rPr>
              <a:t>2</a:t>
            </a:r>
            <a:r>
              <a:rPr lang="en-US" sz="1100" dirty="0">
                <a:solidFill>
                  <a:prstClr val="black"/>
                </a:solidFill>
                <a:latin typeface="Calibri"/>
                <a:ea typeface="宋体"/>
              </a:rPr>
              <a:t> and flow rate = 60,000 mL </a:t>
            </a:r>
            <a:r>
              <a:rPr lang="nl-NL" sz="1100" dirty="0">
                <a:solidFill>
                  <a:prstClr val="black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g</a:t>
            </a:r>
            <a:r>
              <a:rPr lang="nl-NL" sz="1100" baseline="-25000" dirty="0">
                <a:solidFill>
                  <a:prstClr val="black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cat</a:t>
            </a:r>
            <a:r>
              <a:rPr lang="nl-NL" sz="1100" baseline="30000" dirty="0">
                <a:solidFill>
                  <a:prstClr val="black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-1</a:t>
            </a:r>
            <a:r>
              <a:rPr lang="nl-NL" sz="1100" dirty="0">
                <a:solidFill>
                  <a:prstClr val="black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 </a:t>
            </a:r>
            <a:r>
              <a:rPr lang="en-US" sz="1100" dirty="0">
                <a:solidFill>
                  <a:prstClr val="black"/>
                </a:solidFill>
                <a:latin typeface="Calibri"/>
                <a:ea typeface="宋体"/>
              </a:rPr>
              <a:t>h</a:t>
            </a:r>
            <a:r>
              <a:rPr lang="en-US" sz="1100" baseline="30000" dirty="0">
                <a:solidFill>
                  <a:prstClr val="black"/>
                </a:solidFill>
                <a:latin typeface="Calibri"/>
                <a:ea typeface="宋体"/>
              </a:rPr>
              <a:t>-1</a:t>
            </a:r>
            <a:r>
              <a:rPr lang="en-US" sz="1100" baseline="-25000" dirty="0">
                <a:solidFill>
                  <a:prstClr val="black"/>
                </a:solidFill>
                <a:latin typeface="Calibri"/>
                <a:ea typeface="宋体"/>
              </a:rPr>
              <a:t>.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116FF42-E750-8EB6-7F12-E2FDE99C5C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4063173"/>
              </p:ext>
            </p:extLst>
          </p:nvPr>
        </p:nvGraphicFramePr>
        <p:xfrm>
          <a:off x="785109" y="1814400"/>
          <a:ext cx="5671672" cy="39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4160520" imgH="2905200" progId="Origin50.Graph">
                  <p:embed/>
                </p:oleObj>
              </mc:Choice>
              <mc:Fallback>
                <p:oleObj name="Graph" r:id="rId4" imgW="4160520" imgH="2905200" progId="Origin50.Graph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116FF42-E750-8EB6-7F12-E2FDE99C5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5109" y="1814400"/>
                        <a:ext cx="5671672" cy="39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BB4DB2B-EF2A-C2E7-7AE8-96CE9A8675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350874"/>
              </p:ext>
            </p:extLst>
          </p:nvPr>
        </p:nvGraphicFramePr>
        <p:xfrm>
          <a:off x="6096000" y="1785318"/>
          <a:ext cx="5655055" cy="39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6" imgW="4915219" imgH="3441081" progId="Origin50.Graph">
                  <p:embed/>
                </p:oleObj>
              </mc:Choice>
              <mc:Fallback>
                <p:oleObj name="Graph" r:id="rId6" imgW="4915219" imgH="3441081" progId="Origin50.Graph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2BB4DB2B-EF2A-C2E7-7AE8-96CE9A8675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96000" y="1785318"/>
                        <a:ext cx="5655055" cy="39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8161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DE244B-8B02-44FF-BED1-2ECA39D17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83339" y="416277"/>
            <a:ext cx="1856277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3200" b="1" dirty="0">
                <a:latin typeface="Calibri" panose="020F0502020204030204" pitchFamily="34" charset="0"/>
              </a:rPr>
              <a:t>Conclusion</a:t>
            </a:r>
            <a:endParaRPr lang="zh-CN" altLang="en-US" sz="3200" b="1" dirty="0">
              <a:latin typeface="Calibri" panose="020F0502020204030204" pitchFamily="34" charset="0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3C39E6A6-E3E6-4107-AB6D-0D3B238F2933}"/>
              </a:ext>
            </a:extLst>
          </p:cNvPr>
          <p:cNvSpPr/>
          <p:nvPr/>
        </p:nvSpPr>
        <p:spPr>
          <a:xfrm>
            <a:off x="8256243" y="5598337"/>
            <a:ext cx="997623" cy="548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212D86B0-2F4C-4C32-88A4-3CD9F59CA5BC}"/>
              </a:ext>
            </a:extLst>
          </p:cNvPr>
          <p:cNvSpPr/>
          <p:nvPr/>
        </p:nvSpPr>
        <p:spPr>
          <a:xfrm>
            <a:off x="9114459" y="5886369"/>
            <a:ext cx="1152128" cy="2010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EF4B66F0-C3F6-464D-9611-21C68CE7406C}"/>
              </a:ext>
            </a:extLst>
          </p:cNvPr>
          <p:cNvSpPr/>
          <p:nvPr/>
        </p:nvSpPr>
        <p:spPr>
          <a:xfrm>
            <a:off x="9270645" y="5829307"/>
            <a:ext cx="131846" cy="3450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767408" y="1700808"/>
            <a:ext cx="10438566" cy="4176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AutoNum type="arabicPeriod"/>
            </a:pP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In addition to KH, </a:t>
            </a:r>
            <a:r>
              <a:rPr lang="en-US" altLang="ja-JP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NaH and LiH based catalysts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 are also active towards ammonia synthesis.</a:t>
            </a:r>
          </a:p>
          <a:p>
            <a:pPr marL="457200" indent="-457200" algn="just">
              <a:buAutoNum type="arabicPeriod"/>
            </a:pPr>
            <a:endParaRPr lang="en-US" altLang="ja-JP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 algn="just">
              <a:buAutoNum type="arabicPeriod"/>
            </a:pPr>
            <a:r>
              <a:rPr lang="en-US" altLang="ja-JP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Both ball milling and melt infiltration are suitable synthesis methods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 for the synthesis of alkali hydride-based ammonia catalysts from alkali hydrides and graphitic carbon materials.</a:t>
            </a:r>
          </a:p>
          <a:p>
            <a:pPr marL="457200" indent="-457200" algn="just">
              <a:buAutoNum type="arabicPeriod"/>
            </a:pP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 algn="just">
              <a:buAutoNum type="arabicPeriod"/>
            </a:pP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Intercalation might </a:t>
            </a:r>
            <a:r>
              <a:rPr lang="en-US" altLang="ja-JP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not be required 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for ammonia synthesis activity. </a:t>
            </a:r>
          </a:p>
          <a:p>
            <a:pPr marL="457200" indent="-457200" algn="just">
              <a:buAutoNum type="arabicPeriod"/>
            </a:pP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 algn="just">
              <a:buAutoNum type="arabicPeriod"/>
            </a:pP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 algn="just">
              <a:buAutoNum type="arabicPeriod"/>
            </a:pPr>
            <a:endParaRPr lang="en-US" altLang="ja-JP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endParaRPr lang="en-US" altLang="ja-JP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 algn="just">
              <a:buAutoNum type="arabicPeriod"/>
            </a:pPr>
            <a:endParaRPr lang="en-US" altLang="ja-JP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FCC165C-CC35-4DDD-89EE-DD7F0513F1A5}"/>
              </a:ext>
            </a:extLst>
          </p:cNvPr>
          <p:cNvCxnSpPr>
            <a:cxnSpLocks/>
          </p:cNvCxnSpPr>
          <p:nvPr/>
        </p:nvCxnSpPr>
        <p:spPr>
          <a:xfrm>
            <a:off x="407368" y="1083600"/>
            <a:ext cx="1123065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66A0E28-D260-4A36-A2AE-27C21FA89876}"/>
              </a:ext>
            </a:extLst>
          </p:cNvPr>
          <p:cNvCxnSpPr>
            <a:cxnSpLocks/>
          </p:cNvCxnSpPr>
          <p:nvPr/>
        </p:nvCxnSpPr>
        <p:spPr>
          <a:xfrm>
            <a:off x="407368" y="1124744"/>
            <a:ext cx="11230654" cy="0"/>
          </a:xfrm>
          <a:prstGeom prst="line">
            <a:avLst/>
          </a:prstGeom>
          <a:ln w="381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>
            <a:extLst>
              <a:ext uri="{FF2B5EF4-FFF2-40B4-BE49-F238E27FC236}">
                <a16:creationId xmlns:a16="http://schemas.microsoft.com/office/drawing/2014/main" id="{F798EDAA-9D9A-4103-A4CC-8B02D0BA7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239908"/>
            <a:ext cx="2520280" cy="66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721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BA1BFD60-C306-4300-AED7-EE19AC85075F}"/>
              </a:ext>
            </a:extLst>
          </p:cNvPr>
          <p:cNvSpPr txBox="1">
            <a:spLocks noChangeArrowheads="1"/>
          </p:cNvSpPr>
          <p:nvPr/>
        </p:nvSpPr>
        <p:spPr>
          <a:xfrm>
            <a:off x="2427767" y="166864"/>
            <a:ext cx="7336466" cy="6477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en-US" altLang="en-US" sz="4800" b="0" kern="0" dirty="0">
                <a:solidFill>
                  <a:schemeClr val="tx1"/>
                </a:solidFill>
                <a:latin typeface="Verdana"/>
              </a:rPr>
              <a:t>Acknowledgement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9A4C99-5213-30AB-11D5-9879024E432B}"/>
              </a:ext>
            </a:extLst>
          </p:cNvPr>
          <p:cNvSpPr txBox="1">
            <a:spLocks/>
          </p:cNvSpPr>
          <p:nvPr/>
        </p:nvSpPr>
        <p:spPr>
          <a:xfrm>
            <a:off x="444716" y="1658715"/>
            <a:ext cx="11302566" cy="328245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5AE09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5AE09"/>
              </a:buClr>
              <a:buSzPct val="80000"/>
              <a:buFont typeface="Calibri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5AE09"/>
              </a:buClr>
              <a:buSzPct val="80000"/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5AE09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5AE09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Gill Sans MT" panose="020B0502020104020203" pitchFamily="34" charset="0"/>
                <a:ea typeface="ＭＳ Ｐゴシック"/>
              </a:rPr>
              <a:t>Peter Ngene &amp; Petra de Jongh</a:t>
            </a:r>
            <a:endParaRPr lang="en-US" sz="2000" baseline="-25000" dirty="0">
              <a:latin typeface="Gill Sans MT" panose="020B0502020104020203" pitchFamily="34" charset="0"/>
              <a:ea typeface="ＭＳ Ｐゴシック"/>
            </a:endParaRP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Gill Sans MT" panose="020B0502020104020203" pitchFamily="34" charset="0"/>
                <a:ea typeface="ＭＳ Ｐゴシック"/>
              </a:rPr>
              <a:t>Jan Willem de Rijk</a:t>
            </a: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Gill Sans MT" panose="020B0502020104020203" pitchFamily="34" charset="0"/>
                <a:ea typeface="ＭＳ Ｐゴシック"/>
              </a:rPr>
              <a:t>All of MCC</a:t>
            </a: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Gill Sans MT" panose="020B0502020104020203" pitchFamily="34" charset="0"/>
              <a:ea typeface="ＭＳ Ｐゴシック"/>
            </a:endParaRP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Gill Sans MT" panose="020B0502020104020203" pitchFamily="34" charset="0"/>
                <a:ea typeface="ＭＳ Ｐゴシック"/>
              </a:rPr>
              <a:t>European Union – AMBHER consortium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41CE1F-DD4D-ABD3-328B-7DD4D0931DDA}"/>
              </a:ext>
            </a:extLst>
          </p:cNvPr>
          <p:cNvSpPr/>
          <p:nvPr/>
        </p:nvSpPr>
        <p:spPr>
          <a:xfrm>
            <a:off x="733591" y="5860139"/>
            <a:ext cx="88344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kern="0" dirty="0">
                <a:latin typeface="Verdana"/>
                <a:ea typeface="+mj-ea"/>
                <a:cs typeface="+mj-cs"/>
              </a:rPr>
              <a:t>Thank you for you attention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1F17A58-730B-75F8-F792-9BD5BC2BD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184" y="1435968"/>
            <a:ext cx="2111650" cy="1343895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DFF54DF4-B6F6-330C-A426-611FE87DE2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" t="6133" r="1662"/>
          <a:stretch/>
        </p:blipFill>
        <p:spPr bwMode="auto">
          <a:xfrm>
            <a:off x="1343472" y="4374854"/>
            <a:ext cx="4231527" cy="136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">
            <a:extLst>
              <a:ext uri="{FF2B5EF4-FFF2-40B4-BE49-F238E27FC236}">
                <a16:creationId xmlns:a16="http://schemas.microsoft.com/office/drawing/2014/main" id="{6E544429-4F4E-F585-4458-38686BF1A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6347" y="4587225"/>
            <a:ext cx="44901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174A82"/>
                </a:solidFill>
                <a:latin typeface="Gill Sans MT" panose="020B0502020104020203" pitchFamily="34" charset="0"/>
              </a:rPr>
              <a:t>Ammonia and MOF Based Hydrogen </a:t>
            </a:r>
            <a:r>
              <a:rPr lang="en-GB" sz="2000" b="1" dirty="0" err="1">
                <a:solidFill>
                  <a:srgbClr val="174A82"/>
                </a:solidFill>
                <a:latin typeface="Gill Sans MT" panose="020B0502020104020203" pitchFamily="34" charset="0"/>
              </a:rPr>
              <a:t>storagE</a:t>
            </a:r>
            <a:r>
              <a:rPr lang="en-GB" sz="2000" b="1" dirty="0">
                <a:solidFill>
                  <a:srgbClr val="174A82"/>
                </a:solidFill>
                <a:latin typeface="Gill Sans MT" panose="020B0502020104020203" pitchFamily="34" charset="0"/>
              </a:rPr>
              <a:t> for </a:t>
            </a:r>
            <a:r>
              <a:rPr lang="en-GB" sz="2000" b="1" dirty="0" err="1">
                <a:solidFill>
                  <a:srgbClr val="174A82"/>
                </a:solidFill>
                <a:latin typeface="Gill Sans MT" panose="020B0502020104020203" pitchFamily="34" charset="0"/>
              </a:rPr>
              <a:t>euRope</a:t>
            </a:r>
            <a:endParaRPr lang="en-GB" sz="2000" b="1" dirty="0">
              <a:solidFill>
                <a:srgbClr val="174A82"/>
              </a:solidFill>
              <a:latin typeface="Gill Sans MT" panose="020B0502020104020203" pitchFamily="34" charset="0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A20A744F-633A-BF93-0290-D9B39D506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858" y="3098412"/>
            <a:ext cx="4294664" cy="1139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3696B2-2EDB-0AEE-7395-5E96F1F7A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955-5DCD-4F5C-98C7-2FEA5CC4BCE2}" type="slidenum">
              <a:rPr lang="en-US" smtClean="0"/>
              <a:t>14</a:t>
            </a:fld>
            <a:endParaRPr lang="en-US"/>
          </a:p>
        </p:txBody>
      </p:sp>
      <p:pic>
        <p:nvPicPr>
          <p:cNvPr id="18" name="Imagen 1">
            <a:extLst>
              <a:ext uri="{FF2B5EF4-FFF2-40B4-BE49-F238E27FC236}">
                <a16:creationId xmlns:a16="http://schemas.microsoft.com/office/drawing/2014/main" id="{F2010BAC-2D68-DAE2-B1E9-5D8443A5C4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21"/>
          <a:stretch/>
        </p:blipFill>
        <p:spPr>
          <a:xfrm>
            <a:off x="9568062" y="5778000"/>
            <a:ext cx="262393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33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69098A-C0CA-41B7-85A6-2F6F4D01B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B8F8E1C-AA71-476E-929B-26C739EDF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311916"/>
            <a:ext cx="2520280" cy="66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EFC5B3-743D-4610-9CAA-149B8F46E45D}"/>
              </a:ext>
            </a:extLst>
          </p:cNvPr>
          <p:cNvSpPr txBox="1"/>
          <p:nvPr/>
        </p:nvSpPr>
        <p:spPr>
          <a:xfrm>
            <a:off x="429195" y="323945"/>
            <a:ext cx="54064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altLang="zh-CN" sz="3200" b="1" dirty="0">
                <a:solidFill>
                  <a:prstClr val="black"/>
                </a:solidFill>
                <a:latin typeface="Calibri"/>
                <a:ea typeface="宋体"/>
              </a:rPr>
              <a:t>Ammonia as </a:t>
            </a:r>
            <a:r>
              <a:rPr lang="nl-NL" altLang="zh-CN" sz="3200" b="1" dirty="0" err="1">
                <a:solidFill>
                  <a:prstClr val="black"/>
                </a:solidFill>
                <a:latin typeface="Calibri"/>
                <a:ea typeface="宋体"/>
              </a:rPr>
              <a:t>an</a:t>
            </a:r>
            <a:r>
              <a:rPr lang="nl-NL" altLang="zh-CN" sz="3200" b="1" dirty="0">
                <a:solidFill>
                  <a:prstClr val="black"/>
                </a:solidFill>
                <a:latin typeface="Calibri"/>
                <a:ea typeface="宋体"/>
              </a:rPr>
              <a:t> energy carrier</a:t>
            </a:r>
            <a:endParaRPr lang="zh-CN" altLang="en-US" sz="3200" b="1" dirty="0">
              <a:solidFill>
                <a:prstClr val="black"/>
              </a:solidFill>
              <a:latin typeface="Calibri"/>
              <a:ea typeface="宋体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B5EAB6-35DC-4D97-A484-646EE5283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76" y="1406943"/>
            <a:ext cx="5428243" cy="39749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928A25-C846-434D-892A-B75C35BA04B9}"/>
              </a:ext>
            </a:extLst>
          </p:cNvPr>
          <p:cNvSpPr txBox="1"/>
          <p:nvPr/>
        </p:nvSpPr>
        <p:spPr>
          <a:xfrm>
            <a:off x="6600056" y="1316730"/>
            <a:ext cx="4896544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endParaRPr lang="en-US" altLang="zh-CN" sz="2400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rgbClr val="002060"/>
                </a:solidFill>
                <a:latin typeface="Calibri" panose="020F0502020204030204" pitchFamily="34" charset="0"/>
              </a:rPr>
              <a:t>High energy density (17.7 wt.% H)</a:t>
            </a:r>
          </a:p>
          <a:p>
            <a:endParaRPr lang="en-US" altLang="zh-CN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rgbClr val="002060"/>
                </a:solidFill>
                <a:latin typeface="Calibri" panose="020F0502020204030204" pitchFamily="34" charset="0"/>
              </a:rPr>
              <a:t>Haber-Bosch process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endParaRPr lang="en-US" altLang="zh-CN" sz="2400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rgbClr val="002060"/>
                </a:solidFill>
                <a:latin typeface="Calibri" panose="020F0502020204030204" pitchFamily="34" charset="0"/>
              </a:rPr>
              <a:t>Ease of storage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endParaRPr lang="en-US" altLang="zh-CN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rgbClr val="002060"/>
                </a:solidFill>
                <a:latin typeface="Calibri" panose="020F0502020204030204" pitchFamily="34" charset="0"/>
              </a:rPr>
              <a:t>Provide H</a:t>
            </a:r>
            <a:r>
              <a:rPr lang="en-US" altLang="zh-CN" sz="2400" baseline="-25000" dirty="0">
                <a:solidFill>
                  <a:srgbClr val="002060"/>
                </a:solidFill>
                <a:latin typeface="Calibri" panose="020F0502020204030204" pitchFamily="34" charset="0"/>
              </a:rPr>
              <a:t>2</a:t>
            </a:r>
            <a:endParaRPr lang="zh-CN" altLang="en-US" sz="2400" baseline="-250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A275B2-1264-45FD-B085-F443CACF35AD}"/>
              </a:ext>
            </a:extLst>
          </p:cNvPr>
          <p:cNvSpPr/>
          <p:nvPr/>
        </p:nvSpPr>
        <p:spPr>
          <a:xfrm>
            <a:off x="1008112" y="5631631"/>
            <a:ext cx="10920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Ammonia is increasingly recognized as a highly viable chemical energy carrier.</a:t>
            </a: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矩形 21">
            <a:extLst>
              <a:ext uri="{FF2B5EF4-FFF2-40B4-BE49-F238E27FC236}">
                <a16:creationId xmlns:a16="http://schemas.microsoft.com/office/drawing/2014/main" id="{F9F35010-A8C5-4F69-AB04-0FA7769DB4FA}"/>
              </a:ext>
            </a:extLst>
          </p:cNvPr>
          <p:cNvSpPr/>
          <p:nvPr/>
        </p:nvSpPr>
        <p:spPr>
          <a:xfrm>
            <a:off x="6600056" y="4521158"/>
            <a:ext cx="54726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err="1">
                <a:solidFill>
                  <a:prstClr val="black"/>
                </a:solidFill>
                <a:latin typeface="Gill Sans MT" panose="020B0502020104020203" pitchFamily="34" charset="0"/>
                <a:ea typeface="宋体"/>
              </a:rPr>
              <a:t>Z</a:t>
            </a:r>
            <a:r>
              <a:rPr lang="en-US" altLang="zh-CN" sz="1400" dirty="0" err="1">
                <a:solidFill>
                  <a:prstClr val="black"/>
                </a:solidFill>
                <a:latin typeface="Gill Sans MT" panose="020B0502020104020203" pitchFamily="34" charset="0"/>
                <a:ea typeface="宋体"/>
                <a:cs typeface="Times New Roman"/>
              </a:rPr>
              <a:t>ü</a:t>
            </a:r>
            <a:r>
              <a:rPr lang="en-US" altLang="zh-CN" sz="1400" dirty="0" err="1">
                <a:solidFill>
                  <a:prstClr val="black"/>
                </a:solidFill>
                <a:latin typeface="Gill Sans MT" panose="020B0502020104020203" pitchFamily="34" charset="0"/>
                <a:ea typeface="宋体"/>
              </a:rPr>
              <a:t>ttel</a:t>
            </a:r>
            <a:r>
              <a:rPr lang="en-US" altLang="zh-CN" sz="1400" dirty="0">
                <a:solidFill>
                  <a:prstClr val="black"/>
                </a:solidFill>
                <a:latin typeface="Gill Sans MT" panose="020B0502020104020203" pitchFamily="34" charset="0"/>
                <a:ea typeface="宋体"/>
              </a:rPr>
              <a:t> </a:t>
            </a:r>
            <a:r>
              <a:rPr lang="en-US" altLang="zh-CN" sz="1400" i="1" dirty="0">
                <a:solidFill>
                  <a:prstClr val="black"/>
                </a:solidFill>
                <a:latin typeface="Gill Sans MT" panose="020B0502020104020203" pitchFamily="34" charset="0"/>
                <a:ea typeface="宋体"/>
              </a:rPr>
              <a:t>et al., Phil. Trans. R. Soc. A,</a:t>
            </a:r>
            <a:r>
              <a:rPr lang="en-US" altLang="zh-CN" sz="1400" dirty="0">
                <a:solidFill>
                  <a:prstClr val="black"/>
                </a:solidFill>
                <a:latin typeface="Gill Sans MT" panose="020B0502020104020203" pitchFamily="34" charset="0"/>
                <a:ea typeface="宋体"/>
              </a:rPr>
              <a:t> 2010, 368, 3329</a:t>
            </a:r>
          </a:p>
          <a:p>
            <a:r>
              <a:rPr lang="fr-FR" sz="1400" i="1" dirty="0" err="1">
                <a:solidFill>
                  <a:prstClr val="black"/>
                </a:solidFill>
                <a:latin typeface="Gill Sans MT" panose="020B0502020104020203" pitchFamily="34" charset="0"/>
                <a:ea typeface="宋体"/>
              </a:rPr>
              <a:t>Schüth</a:t>
            </a:r>
            <a:r>
              <a:rPr lang="fr-FR" sz="1400" i="1" dirty="0">
                <a:solidFill>
                  <a:prstClr val="black"/>
                </a:solidFill>
                <a:latin typeface="Gill Sans MT" panose="020B0502020104020203" pitchFamily="34" charset="0"/>
                <a:ea typeface="宋体"/>
              </a:rPr>
              <a:t> </a:t>
            </a:r>
            <a:r>
              <a:rPr lang="en-US" altLang="zh-CN" sz="1400" i="1" dirty="0">
                <a:solidFill>
                  <a:prstClr val="black"/>
                </a:solidFill>
                <a:latin typeface="Gill Sans MT" panose="020B0502020104020203" pitchFamily="34" charset="0"/>
                <a:ea typeface="宋体"/>
              </a:rPr>
              <a:t>et al</a:t>
            </a:r>
            <a:r>
              <a:rPr lang="fr-FR" sz="1400" i="1" dirty="0">
                <a:solidFill>
                  <a:prstClr val="black"/>
                </a:solidFill>
                <a:latin typeface="Gill Sans MT" panose="020B0502020104020203" pitchFamily="34" charset="0"/>
                <a:ea typeface="宋体"/>
              </a:rPr>
              <a:t>., Energy Environ. </a:t>
            </a:r>
            <a:r>
              <a:rPr lang="fr-FR" sz="1400" i="1" dirty="0" err="1">
                <a:solidFill>
                  <a:prstClr val="black"/>
                </a:solidFill>
                <a:latin typeface="Gill Sans MT" panose="020B0502020104020203" pitchFamily="34" charset="0"/>
                <a:ea typeface="宋体"/>
              </a:rPr>
              <a:t>Sci</a:t>
            </a:r>
            <a:r>
              <a:rPr lang="fr-FR" sz="1400" i="1" dirty="0">
                <a:solidFill>
                  <a:prstClr val="black"/>
                </a:solidFill>
                <a:latin typeface="Gill Sans MT" panose="020B0502020104020203" pitchFamily="34" charset="0"/>
                <a:ea typeface="宋体"/>
              </a:rPr>
              <a:t>., </a:t>
            </a:r>
            <a:r>
              <a:rPr lang="fr-FR" sz="1400" dirty="0">
                <a:solidFill>
                  <a:prstClr val="black"/>
                </a:solidFill>
                <a:latin typeface="Gill Sans MT" panose="020B0502020104020203" pitchFamily="34" charset="0"/>
                <a:ea typeface="宋体"/>
              </a:rPr>
              <a:t>2012, 5, 6278</a:t>
            </a:r>
          </a:p>
          <a:p>
            <a:endParaRPr lang="zh-CN" altLang="en-US" sz="1400" i="1" dirty="0">
              <a:solidFill>
                <a:prstClr val="black"/>
              </a:solidFill>
              <a:latin typeface="Gill Sans MT" panose="020B0502020104020203" pitchFamily="34" charset="0"/>
              <a:ea typeface="宋体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1BD1998-981D-4576-88DF-B58CF71A7970}"/>
              </a:ext>
            </a:extLst>
          </p:cNvPr>
          <p:cNvCxnSpPr/>
          <p:nvPr/>
        </p:nvCxnSpPr>
        <p:spPr>
          <a:xfrm flipH="1" flipV="1">
            <a:off x="4871864" y="2847103"/>
            <a:ext cx="963747" cy="21602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83F9AC2-61AF-42D3-8EAB-87BCC2D3ED13}"/>
              </a:ext>
            </a:extLst>
          </p:cNvPr>
          <p:cNvSpPr txBox="1"/>
          <p:nvPr/>
        </p:nvSpPr>
        <p:spPr>
          <a:xfrm>
            <a:off x="5879976" y="2960997"/>
            <a:ext cx="62042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</a:t>
            </a:r>
            <a:r>
              <a:rPr lang="en-US" sz="2400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nl-NL" sz="2400" baseline="-25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E8897F6-0E59-48FD-873B-7438757E76D2}"/>
              </a:ext>
            </a:extLst>
          </p:cNvPr>
          <p:cNvCxnSpPr>
            <a:cxnSpLocks/>
          </p:cNvCxnSpPr>
          <p:nvPr/>
        </p:nvCxnSpPr>
        <p:spPr>
          <a:xfrm>
            <a:off x="407368" y="1083600"/>
            <a:ext cx="1123065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6185817-61F6-40CA-A2F9-0F725112B730}"/>
              </a:ext>
            </a:extLst>
          </p:cNvPr>
          <p:cNvCxnSpPr>
            <a:cxnSpLocks/>
          </p:cNvCxnSpPr>
          <p:nvPr/>
        </p:nvCxnSpPr>
        <p:spPr>
          <a:xfrm>
            <a:off x="407368" y="1124744"/>
            <a:ext cx="11230654" cy="0"/>
          </a:xfrm>
          <a:prstGeom prst="line">
            <a:avLst/>
          </a:prstGeom>
          <a:ln w="381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676A1F2A-1699-674F-4BCA-60A7F653275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43"/>
          <a:stretch/>
        </p:blipFill>
        <p:spPr>
          <a:xfrm>
            <a:off x="6468380" y="1626204"/>
            <a:ext cx="5525172" cy="27700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5C190C-BEE9-CAAA-40BE-A57AFB4CB856}"/>
              </a:ext>
            </a:extLst>
          </p:cNvPr>
          <p:cNvSpPr txBox="1"/>
          <p:nvPr/>
        </p:nvSpPr>
        <p:spPr>
          <a:xfrm rot="16200000">
            <a:off x="25233" y="3481872"/>
            <a:ext cx="101079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Volume based</a:t>
            </a:r>
            <a:endParaRPr lang="nl-N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325D67-326C-E372-7059-869D352245AF}"/>
              </a:ext>
            </a:extLst>
          </p:cNvPr>
          <p:cNvSpPr txBox="1"/>
          <p:nvPr/>
        </p:nvSpPr>
        <p:spPr>
          <a:xfrm>
            <a:off x="2688102" y="4989949"/>
            <a:ext cx="96988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 based</a:t>
            </a:r>
            <a:endParaRPr lang="nl-N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767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36">
            <a:extLst>
              <a:ext uri="{FF2B5EF4-FFF2-40B4-BE49-F238E27FC236}">
                <a16:creationId xmlns:a16="http://schemas.microsoft.com/office/drawing/2014/main" id="{28A05DD2-EE9D-4F53-B094-675CBB270A06}"/>
              </a:ext>
            </a:extLst>
          </p:cNvPr>
          <p:cNvSpPr txBox="1"/>
          <p:nvPr/>
        </p:nvSpPr>
        <p:spPr>
          <a:xfrm>
            <a:off x="615349" y="1387612"/>
            <a:ext cx="10987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latin typeface="Arial" pitchFamily="34" charset="0"/>
                <a:cs typeface="Arial" pitchFamily="34" charset="0"/>
              </a:rPr>
              <a:t>N</a:t>
            </a:r>
            <a:r>
              <a:rPr kumimoji="1" lang="en-US" altLang="ja-JP" sz="32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kumimoji="1" lang="en-US" altLang="ja-JP" sz="3200" b="1" dirty="0">
                <a:latin typeface="Arial" pitchFamily="34" charset="0"/>
                <a:cs typeface="Arial" pitchFamily="34" charset="0"/>
              </a:rPr>
              <a:t> + 3H</a:t>
            </a:r>
            <a:r>
              <a:rPr kumimoji="1" lang="en-US" altLang="ja-JP" sz="32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kumimoji="1" lang="en-US" altLang="ja-JP" sz="3200" b="1" dirty="0">
                <a:latin typeface="Arial" pitchFamily="34" charset="0"/>
                <a:cs typeface="Arial" pitchFamily="34" charset="0"/>
              </a:rPr>
              <a:t>      2NH</a:t>
            </a:r>
            <a:r>
              <a:rPr kumimoji="1" lang="en-US" altLang="ja-JP" sz="32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kumimoji="1" lang="en-US" altLang="ja-JP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kumimoji="1" lang="ja-JP" altLang="en-US" sz="3200" b="1" dirty="0">
                <a:latin typeface="Arial" pitchFamily="34" charset="0"/>
                <a:cs typeface="Arial" pitchFamily="34" charset="0"/>
              </a:rPr>
              <a:t>∆</a:t>
            </a:r>
            <a:r>
              <a:rPr kumimoji="1" lang="en-US" altLang="ja-JP" sz="3200" b="1" dirty="0">
                <a:latin typeface="Arial" pitchFamily="34" charset="0"/>
                <a:cs typeface="Arial" pitchFamily="34" charset="0"/>
              </a:rPr>
              <a:t>H°= -92 kJ mol</a:t>
            </a:r>
            <a:r>
              <a:rPr kumimoji="1" lang="en-US" altLang="ja-JP" sz="3200" b="1" baseline="30000" dirty="0">
                <a:latin typeface="Arial" pitchFamily="34" charset="0"/>
                <a:cs typeface="Arial" pitchFamily="34" charset="0"/>
              </a:rPr>
              <a:t>-1</a:t>
            </a:r>
            <a:r>
              <a:rPr kumimoji="1" lang="en-US" altLang="ja-JP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kumimoji="1" lang="nl-NL" altLang="zh-CN" sz="3200" b="1" dirty="0">
                <a:latin typeface="Arial" pitchFamily="34" charset="0"/>
                <a:cs typeface="Arial" pitchFamily="34" charset="0"/>
              </a:rPr>
              <a:t>∆S°= -198 J k</a:t>
            </a:r>
            <a:r>
              <a:rPr kumimoji="1" lang="nl-NL" altLang="zh-CN" sz="3200" b="1" baseline="30000" dirty="0">
                <a:latin typeface="Arial" pitchFamily="34" charset="0"/>
                <a:cs typeface="Arial" pitchFamily="34" charset="0"/>
              </a:rPr>
              <a:t>-1</a:t>
            </a:r>
            <a:r>
              <a:rPr kumimoji="1" lang="nl-NL" altLang="zh-CN" sz="3200" b="1" dirty="0">
                <a:latin typeface="Arial" pitchFamily="34" charset="0"/>
                <a:cs typeface="Arial" pitchFamily="34" charset="0"/>
              </a:rPr>
              <a:t> mol</a:t>
            </a:r>
            <a:r>
              <a:rPr kumimoji="1" lang="nl-NL" altLang="zh-CN" sz="3200" b="1" baseline="30000" dirty="0">
                <a:latin typeface="Arial" pitchFamily="34" charset="0"/>
                <a:cs typeface="Arial" pitchFamily="34" charset="0"/>
              </a:rPr>
              <a:t>-1</a:t>
            </a:r>
            <a:endParaRPr kumimoji="1" lang="ja-JP" altLang="en-US" sz="3200" b="1" baseline="3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69098A-C0CA-41B7-85A6-2F6F4D01B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6339984-0B44-4912-A40E-1DB9C566D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239908"/>
            <a:ext cx="2520280" cy="66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テキスト ボックス 47">
            <a:extLst>
              <a:ext uri="{FF2B5EF4-FFF2-40B4-BE49-F238E27FC236}">
                <a16:creationId xmlns:a16="http://schemas.microsoft.com/office/drawing/2014/main" id="{9BD5EAD2-BE7F-4437-BFD3-5147687CEF05}"/>
              </a:ext>
            </a:extLst>
          </p:cNvPr>
          <p:cNvSpPr txBox="1"/>
          <p:nvPr/>
        </p:nvSpPr>
        <p:spPr>
          <a:xfrm>
            <a:off x="615349" y="2350659"/>
            <a:ext cx="928170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altLang="ja-JP" sz="2400" dirty="0">
                <a:latin typeface="Arial" pitchFamily="34" charset="0"/>
                <a:cs typeface="Arial" pitchFamily="34" charset="0"/>
              </a:rPr>
              <a:t>For high ammonia yield: low temperature and high pressure</a:t>
            </a:r>
          </a:p>
          <a:p>
            <a:pPr algn="just"/>
            <a:r>
              <a:rPr lang="en-US" altLang="ja-JP" sz="2400" dirty="0">
                <a:latin typeface="Arial" pitchFamily="34" charset="0"/>
                <a:cs typeface="Arial" pitchFamily="34" charset="0"/>
              </a:rPr>
              <a:t>                                                                     (from thermodynamics)</a:t>
            </a:r>
          </a:p>
          <a:p>
            <a:pPr algn="just"/>
            <a:endParaRPr lang="en-US" altLang="ja-JP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altLang="ja-JP" sz="2400" dirty="0">
                <a:latin typeface="Arial" pitchFamily="34" charset="0"/>
                <a:cs typeface="Arial" pitchFamily="34" charset="0"/>
              </a:rPr>
              <a:t>For fast ammonia formation: high temperature </a:t>
            </a:r>
          </a:p>
          <a:p>
            <a:pPr algn="just"/>
            <a:r>
              <a:rPr lang="en-US" altLang="ja-JP" sz="2400" dirty="0">
                <a:latin typeface="Arial" pitchFamily="34" charset="0"/>
                <a:cs typeface="Arial" pitchFamily="34" charset="0"/>
              </a:rPr>
              <a:t>                                                                       (from kinetics)</a:t>
            </a:r>
            <a:endParaRPr kumimoji="1" lang="ja-JP" altLang="en-US" sz="2400" b="1" dirty="0"/>
          </a:p>
        </p:txBody>
      </p:sp>
      <p:sp>
        <p:nvSpPr>
          <p:cNvPr id="10" name="テキスト ボックス 48">
            <a:extLst>
              <a:ext uri="{FF2B5EF4-FFF2-40B4-BE49-F238E27FC236}">
                <a16:creationId xmlns:a16="http://schemas.microsoft.com/office/drawing/2014/main" id="{5C4CA628-37C9-40F7-9179-7D60AA6C932F}"/>
              </a:ext>
            </a:extLst>
          </p:cNvPr>
          <p:cNvSpPr txBox="1"/>
          <p:nvPr/>
        </p:nvSpPr>
        <p:spPr>
          <a:xfrm>
            <a:off x="4333611" y="4721453"/>
            <a:ext cx="62279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b="1" dirty="0">
                <a:latin typeface="Arial" pitchFamily="34" charset="0"/>
                <a:cs typeface="Arial" pitchFamily="34" charset="0"/>
              </a:rPr>
              <a:t>Efficient ammonia production</a:t>
            </a:r>
          </a:p>
          <a:p>
            <a:pPr algn="ctr"/>
            <a:r>
              <a:rPr lang="en-US" altLang="ja-JP" sz="2400" dirty="0">
                <a:latin typeface="Arial" pitchFamily="34" charset="0"/>
                <a:cs typeface="Arial" pitchFamily="34" charset="0"/>
              </a:rPr>
              <a:t>Reaction at temperatures as low as possible</a:t>
            </a:r>
            <a:endParaRPr kumimoji="1" lang="ja-JP" alt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717737-1E5E-4333-9B20-FB39718F9961}"/>
              </a:ext>
            </a:extLst>
          </p:cNvPr>
          <p:cNvSpPr txBox="1"/>
          <p:nvPr/>
        </p:nvSpPr>
        <p:spPr>
          <a:xfrm>
            <a:off x="407368" y="287539"/>
            <a:ext cx="3500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altLang="zh-CN" sz="3200" b="1" dirty="0">
                <a:solidFill>
                  <a:prstClr val="black"/>
                </a:solidFill>
                <a:latin typeface="Calibri"/>
                <a:ea typeface="宋体"/>
              </a:rPr>
              <a:t>Ammonia </a:t>
            </a:r>
            <a:r>
              <a:rPr lang="nl-NL" altLang="zh-CN" sz="3200" b="1" dirty="0" err="1">
                <a:solidFill>
                  <a:prstClr val="black"/>
                </a:solidFill>
                <a:latin typeface="Calibri"/>
                <a:ea typeface="宋体"/>
              </a:rPr>
              <a:t>synthesis</a:t>
            </a:r>
            <a:endParaRPr lang="zh-CN" altLang="en-US" sz="3200" b="1" dirty="0">
              <a:solidFill>
                <a:prstClr val="black"/>
              </a:solidFill>
              <a:latin typeface="Calibri"/>
              <a:ea typeface="宋体"/>
            </a:endParaRPr>
          </a:p>
        </p:txBody>
      </p:sp>
      <p:grpSp>
        <p:nvGrpSpPr>
          <p:cNvPr id="12" name="グループ化 38">
            <a:extLst>
              <a:ext uri="{FF2B5EF4-FFF2-40B4-BE49-F238E27FC236}">
                <a16:creationId xmlns:a16="http://schemas.microsoft.com/office/drawing/2014/main" id="{A6E45454-E8A6-43C2-9681-35DC07D48335}"/>
              </a:ext>
            </a:extLst>
          </p:cNvPr>
          <p:cNvGrpSpPr/>
          <p:nvPr/>
        </p:nvGrpSpPr>
        <p:grpSpPr>
          <a:xfrm>
            <a:off x="191344" y="4582256"/>
            <a:ext cx="3456806" cy="1093304"/>
            <a:chOff x="165001" y="4641575"/>
            <a:chExt cx="3456806" cy="1093304"/>
          </a:xfrm>
        </p:grpSpPr>
        <p:sp>
          <p:nvSpPr>
            <p:cNvPr id="13" name="四角形吹き出し 36">
              <a:extLst>
                <a:ext uri="{FF2B5EF4-FFF2-40B4-BE49-F238E27FC236}">
                  <a16:creationId xmlns:a16="http://schemas.microsoft.com/office/drawing/2014/main" id="{7D02588C-DE57-482E-B8DD-072A024CCE1B}"/>
                </a:ext>
              </a:extLst>
            </p:cNvPr>
            <p:cNvSpPr/>
            <p:nvPr/>
          </p:nvSpPr>
          <p:spPr>
            <a:xfrm>
              <a:off x="208722" y="4641575"/>
              <a:ext cx="3369365" cy="1093304"/>
            </a:xfrm>
            <a:prstGeom prst="wedgeRectCallout">
              <a:avLst>
                <a:gd name="adj1" fmla="val 74734"/>
                <a:gd name="adj2" fmla="val 2737"/>
              </a:avLst>
            </a:prstGeom>
            <a:solidFill>
              <a:schemeClr val="bg1"/>
            </a:solidFill>
            <a:ln>
              <a:solidFill>
                <a:srgbClr val="00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テキスト ボックス 77">
              <a:extLst>
                <a:ext uri="{FF2B5EF4-FFF2-40B4-BE49-F238E27FC236}">
                  <a16:creationId xmlns:a16="http://schemas.microsoft.com/office/drawing/2014/main" id="{6337ECE3-F448-4F4F-8ACE-B9BBD87618C4}"/>
                </a:ext>
              </a:extLst>
            </p:cNvPr>
            <p:cNvSpPr txBox="1"/>
            <p:nvPr/>
          </p:nvSpPr>
          <p:spPr>
            <a:xfrm>
              <a:off x="165001" y="4899455"/>
              <a:ext cx="34568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altLang="zh-CN" sz="3200" b="1" dirty="0"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Catalysts</a:t>
              </a:r>
              <a:endParaRPr lang="en-US" altLang="ja-JP" sz="3200" b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6" name="直線矢印コネクタ 38">
            <a:extLst>
              <a:ext uri="{FF2B5EF4-FFF2-40B4-BE49-F238E27FC236}">
                <a16:creationId xmlns:a16="http://schemas.microsoft.com/office/drawing/2014/main" id="{BF8DD896-9AFD-4841-B107-26C083058D2D}"/>
              </a:ext>
            </a:extLst>
          </p:cNvPr>
          <p:cNvCxnSpPr>
            <a:cxnSpLocks/>
          </p:cNvCxnSpPr>
          <p:nvPr/>
        </p:nvCxnSpPr>
        <p:spPr>
          <a:xfrm>
            <a:off x="2351584" y="1616223"/>
            <a:ext cx="52526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39">
            <a:extLst>
              <a:ext uri="{FF2B5EF4-FFF2-40B4-BE49-F238E27FC236}">
                <a16:creationId xmlns:a16="http://schemas.microsoft.com/office/drawing/2014/main" id="{52A180E1-6E48-4913-9F28-12D58C209E68}"/>
              </a:ext>
            </a:extLst>
          </p:cNvPr>
          <p:cNvCxnSpPr>
            <a:cxnSpLocks/>
          </p:cNvCxnSpPr>
          <p:nvPr/>
        </p:nvCxnSpPr>
        <p:spPr>
          <a:xfrm flipH="1">
            <a:off x="2351584" y="1772816"/>
            <a:ext cx="47824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63B8E30-3D27-4F3F-ABC9-259BE29A4F53}"/>
              </a:ext>
            </a:extLst>
          </p:cNvPr>
          <p:cNvCxnSpPr>
            <a:cxnSpLocks/>
          </p:cNvCxnSpPr>
          <p:nvPr/>
        </p:nvCxnSpPr>
        <p:spPr>
          <a:xfrm>
            <a:off x="407368" y="1083600"/>
            <a:ext cx="1123065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C509BB4-DAF0-4ED0-9035-8EF6EFD5BB45}"/>
              </a:ext>
            </a:extLst>
          </p:cNvPr>
          <p:cNvCxnSpPr>
            <a:cxnSpLocks/>
          </p:cNvCxnSpPr>
          <p:nvPr/>
        </p:nvCxnSpPr>
        <p:spPr>
          <a:xfrm>
            <a:off x="407368" y="1124744"/>
            <a:ext cx="11230654" cy="0"/>
          </a:xfrm>
          <a:prstGeom prst="line">
            <a:avLst/>
          </a:prstGeom>
          <a:ln w="381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256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6339984-0B44-4912-A40E-1DB9C566D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239908"/>
            <a:ext cx="2520280" cy="66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63B8E30-3D27-4F3F-ABC9-259BE29A4F53}"/>
              </a:ext>
            </a:extLst>
          </p:cNvPr>
          <p:cNvCxnSpPr>
            <a:cxnSpLocks/>
          </p:cNvCxnSpPr>
          <p:nvPr/>
        </p:nvCxnSpPr>
        <p:spPr>
          <a:xfrm>
            <a:off x="407368" y="1083600"/>
            <a:ext cx="1123065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C509BB4-DAF0-4ED0-9035-8EF6EFD5BB45}"/>
              </a:ext>
            </a:extLst>
          </p:cNvPr>
          <p:cNvCxnSpPr>
            <a:cxnSpLocks/>
          </p:cNvCxnSpPr>
          <p:nvPr/>
        </p:nvCxnSpPr>
        <p:spPr>
          <a:xfrm>
            <a:off x="407368" y="1124744"/>
            <a:ext cx="11230654" cy="0"/>
          </a:xfrm>
          <a:prstGeom prst="line">
            <a:avLst/>
          </a:prstGeom>
          <a:ln w="381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29">
            <a:extLst>
              <a:ext uri="{FF2B5EF4-FFF2-40B4-BE49-F238E27FC236}">
                <a16:creationId xmlns:a16="http://schemas.microsoft.com/office/drawing/2014/main" id="{4C13D015-39BB-2D8E-001C-CA1DAA7ACDA2}"/>
              </a:ext>
            </a:extLst>
          </p:cNvPr>
          <p:cNvSpPr txBox="1">
            <a:spLocks/>
          </p:cNvSpPr>
          <p:nvPr/>
        </p:nvSpPr>
        <p:spPr>
          <a:xfrm>
            <a:off x="335544" y="368307"/>
            <a:ext cx="7992704" cy="684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343900" algn="l"/>
              </a:tabLst>
              <a:defRPr/>
            </a:pPr>
            <a:r>
              <a:rPr lang="nl-NL" altLang="zh-CN" sz="3200" b="1" dirty="0">
                <a:solidFill>
                  <a:srgbClr val="FF0000"/>
                </a:solidFill>
                <a:latin typeface="Calibri"/>
                <a:ea typeface="楷体" panose="02010609060101010101" pitchFamily="49" charset="-122"/>
                <a:cs typeface="Aharoni" panose="02010803020104030203" pitchFamily="2" charset="-79"/>
              </a:rPr>
              <a:t>Alkali hydride </a:t>
            </a:r>
            <a:r>
              <a:rPr lang="nl-NL" altLang="zh-CN" sz="3200" b="1" dirty="0" err="1">
                <a:solidFill>
                  <a:prstClr val="black"/>
                </a:solidFill>
                <a:latin typeface="Calibri"/>
                <a:ea typeface="楷体" panose="02010609060101010101" pitchFamily="49" charset="-122"/>
                <a:cs typeface="Aharoni" panose="02010803020104030203" pitchFamily="2" charset="-79"/>
              </a:rPr>
              <a:t>mediated</a:t>
            </a:r>
            <a:r>
              <a:rPr lang="nl-NL" altLang="zh-CN" sz="3200" b="1" dirty="0">
                <a:solidFill>
                  <a:prstClr val="black"/>
                </a:solidFill>
                <a:latin typeface="Calibri"/>
                <a:ea typeface="楷体" panose="02010609060101010101" pitchFamily="49" charset="-122"/>
                <a:cs typeface="Aharoni" panose="02010803020104030203" pitchFamily="2" charset="-79"/>
              </a:rPr>
              <a:t> ammonia </a:t>
            </a:r>
            <a:r>
              <a:rPr lang="nl-NL" altLang="zh-CN" sz="3200" b="1" dirty="0" err="1">
                <a:solidFill>
                  <a:prstClr val="black"/>
                </a:solidFill>
                <a:latin typeface="Calibri"/>
                <a:ea typeface="楷体" panose="02010609060101010101" pitchFamily="49" charset="-122"/>
                <a:cs typeface="Aharoni" panose="02010803020104030203" pitchFamily="2" charset="-79"/>
              </a:rPr>
              <a:t>synthesis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楷体" panose="02010609060101010101" pitchFamily="49" charset="-122"/>
              <a:cs typeface="Aharoni" panose="02010803020104030203" pitchFamily="2" charset="-79"/>
            </a:endParaRPr>
          </a:p>
        </p:txBody>
      </p:sp>
      <p:grpSp>
        <p:nvGrpSpPr>
          <p:cNvPr id="6" name="组合 4">
            <a:extLst>
              <a:ext uri="{FF2B5EF4-FFF2-40B4-BE49-F238E27FC236}">
                <a16:creationId xmlns:a16="http://schemas.microsoft.com/office/drawing/2014/main" id="{EA47E97E-2CDB-AD61-CC76-24227A322377}"/>
              </a:ext>
            </a:extLst>
          </p:cNvPr>
          <p:cNvGrpSpPr/>
          <p:nvPr/>
        </p:nvGrpSpPr>
        <p:grpSpPr>
          <a:xfrm>
            <a:off x="551384" y="1582775"/>
            <a:ext cx="4754862" cy="3600000"/>
            <a:chOff x="755576" y="1196362"/>
            <a:chExt cx="6228000" cy="4176854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99157580-41C7-D9B8-F682-D21E5B3A26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196362"/>
              <a:ext cx="6228000" cy="41768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矩形 6">
              <a:extLst>
                <a:ext uri="{FF2B5EF4-FFF2-40B4-BE49-F238E27FC236}">
                  <a16:creationId xmlns:a16="http://schemas.microsoft.com/office/drawing/2014/main" id="{789FD345-4E64-8428-6950-181C9AFD238F}"/>
                </a:ext>
              </a:extLst>
            </p:cNvPr>
            <p:cNvSpPr/>
            <p:nvPr/>
          </p:nvSpPr>
          <p:spPr>
            <a:xfrm>
              <a:off x="1043608" y="1196362"/>
              <a:ext cx="288032" cy="2164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775538B8-36A4-8D61-9C5B-1BB90A70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" t="9716" r="12948" b="4468"/>
          <a:stretch/>
        </p:blipFill>
        <p:spPr>
          <a:xfrm>
            <a:off x="6503456" y="1582775"/>
            <a:ext cx="4936000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3AD29AAD-242E-0523-4A01-09F71D13D89C}"/>
              </a:ext>
            </a:extLst>
          </p:cNvPr>
          <p:cNvSpPr txBox="1">
            <a:spLocks/>
          </p:cNvSpPr>
          <p:nvPr/>
        </p:nvSpPr>
        <p:spPr>
          <a:xfrm>
            <a:off x="0" y="6431480"/>
            <a:ext cx="10188446" cy="45803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5AE09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5AE09"/>
              </a:buClr>
              <a:buSzPct val="80000"/>
              <a:buFont typeface="Calibri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5AE09"/>
              </a:buClr>
              <a:buSzPct val="80000"/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5AE09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5AE09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50" b="0" i="0" dirty="0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Wang, </a:t>
            </a:r>
            <a:r>
              <a:rPr lang="en-US" sz="1050" b="0" i="0" dirty="0" err="1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Peikun</a:t>
            </a:r>
            <a:r>
              <a:rPr lang="en-US" sz="1050" b="0" i="0" dirty="0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, et al. </a:t>
            </a:r>
            <a:r>
              <a:rPr lang="en-US" sz="1050" b="0" i="1" dirty="0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Nature chemistry</a:t>
            </a:r>
            <a:r>
              <a:rPr lang="en-US" sz="1050" b="0" i="0" dirty="0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 9.1 (2017): 64-70.</a:t>
            </a:r>
            <a:endParaRPr lang="de-DE" sz="1050" b="0" i="0" dirty="0">
              <a:solidFill>
                <a:prstClr val="black"/>
              </a:solidFill>
              <a:effectLst/>
              <a:latin typeface="Gill Sans MT" panose="020B0502020104020203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1050" dirty="0" err="1">
                <a:latin typeface="Gill Sans MT" panose="020B0502020104020203" pitchFamily="34" charset="0"/>
              </a:rPr>
              <a:t>Chang</a:t>
            </a:r>
            <a:r>
              <a:rPr lang="nl-NL" sz="1050" dirty="0">
                <a:latin typeface="Gill Sans MT" panose="020B0502020104020203" pitchFamily="34" charset="0"/>
              </a:rPr>
              <a:t>, </a:t>
            </a:r>
            <a:r>
              <a:rPr lang="nl-NL" sz="1050" dirty="0" err="1">
                <a:latin typeface="Gill Sans MT" panose="020B0502020104020203" pitchFamily="34" charset="0"/>
              </a:rPr>
              <a:t>Fei</a:t>
            </a:r>
            <a:r>
              <a:rPr lang="nl-NL" sz="1050" dirty="0">
                <a:latin typeface="Gill Sans MT" panose="020B0502020104020203" pitchFamily="34" charset="0"/>
              </a:rPr>
              <a:t>, et al. </a:t>
            </a:r>
            <a:r>
              <a:rPr lang="nl-NL" sz="1050" i="1" dirty="0">
                <a:latin typeface="Gill Sans MT" panose="020B0502020104020203" pitchFamily="34" charset="0"/>
              </a:rPr>
              <a:t>Nature Catalysis</a:t>
            </a:r>
            <a:r>
              <a:rPr lang="nl-NL" sz="1050" dirty="0">
                <a:latin typeface="Gill Sans MT" panose="020B0502020104020203" pitchFamily="34" charset="0"/>
              </a:rPr>
              <a:t> 5.3 (2022): 222-230</a:t>
            </a:r>
            <a:r>
              <a:rPr lang="nl-NL" sz="1100" dirty="0">
                <a:latin typeface="Gill Sans MT" panose="020B0502020104020203" pitchFamily="34" charset="0"/>
              </a:rPr>
              <a:t>.</a:t>
            </a:r>
            <a:endParaRPr lang="en-US" sz="1100" dirty="0">
              <a:latin typeface="Gill Sans MT" panose="020B05020201040202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4EC1AC8-6A54-2EF9-5CCB-C8B2A5749ADA}"/>
              </a:ext>
            </a:extLst>
          </p:cNvPr>
          <p:cNvSpPr txBox="1"/>
          <p:nvPr/>
        </p:nvSpPr>
        <p:spPr>
          <a:xfrm>
            <a:off x="408665" y="5496970"/>
            <a:ext cx="113746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nl-NL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d </a:t>
            </a:r>
            <a:r>
              <a:rPr lang="nl-NL" altLang="zh-C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TM+LiH</a:t>
            </a:r>
            <a:r>
              <a:rPr lang="nl-NL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zh-C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composite</a:t>
            </a:r>
            <a:r>
              <a:rPr lang="nl-NL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zh-C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catalysts</a:t>
            </a:r>
            <a:r>
              <a:rPr lang="nl-NL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zh-C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achieved</a:t>
            </a:r>
            <a:r>
              <a:rPr lang="nl-NL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 ammonia </a:t>
            </a:r>
            <a:r>
              <a:rPr lang="nl-NL" altLang="zh-C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synthesis</a:t>
            </a:r>
            <a:r>
              <a:rPr lang="nl-NL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 at a </a:t>
            </a:r>
            <a:r>
              <a:rPr lang="nl-NL" altLang="zh-C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temperatures</a:t>
            </a:r>
            <a:r>
              <a:rPr lang="nl-NL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 as low as 150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C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KHC nanocomposites catalysts achieved ammonia synthesis at temperatures as low as 250C</a:t>
            </a:r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A533DF-0924-F5CB-5AA6-5C3E52604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5707635-767D-4171-03E3-22AFB882DE46}"/>
              </a:ext>
            </a:extLst>
          </p:cNvPr>
          <p:cNvSpPr/>
          <p:nvPr/>
        </p:nvSpPr>
        <p:spPr>
          <a:xfrm>
            <a:off x="9870562" y="3953152"/>
            <a:ext cx="288032" cy="288032"/>
          </a:xfrm>
          <a:prstGeom prst="ellipse">
            <a:avLst/>
          </a:prstGeom>
          <a:noFill/>
          <a:ln w="76200">
            <a:solidFill>
              <a:srgbClr val="FF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0A82BD9-BA8F-052C-62B8-35A89CAC2403}"/>
              </a:ext>
            </a:extLst>
          </p:cNvPr>
          <p:cNvSpPr/>
          <p:nvPr/>
        </p:nvSpPr>
        <p:spPr>
          <a:xfrm>
            <a:off x="4583832" y="4077072"/>
            <a:ext cx="288032" cy="288032"/>
          </a:xfrm>
          <a:prstGeom prst="ellipse">
            <a:avLst/>
          </a:prstGeom>
          <a:noFill/>
          <a:ln w="76200">
            <a:solidFill>
              <a:srgbClr val="FF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03A3C6-CCF0-DCD6-2B2F-E9A6B3EEDE39}"/>
              </a:ext>
            </a:extLst>
          </p:cNvPr>
          <p:cNvSpPr txBox="1"/>
          <p:nvPr/>
        </p:nvSpPr>
        <p:spPr>
          <a:xfrm>
            <a:off x="6926425" y="6425136"/>
            <a:ext cx="451303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100" dirty="0">
                <a:solidFill>
                  <a:prstClr val="black"/>
                </a:solidFill>
                <a:latin typeface="Calibri"/>
                <a:ea typeface="宋体"/>
              </a:rPr>
              <a:t>NH</a:t>
            </a:r>
            <a:r>
              <a:rPr lang="en-US" sz="1100" baseline="-25000" dirty="0">
                <a:solidFill>
                  <a:prstClr val="black"/>
                </a:solidFill>
                <a:latin typeface="Calibri"/>
                <a:ea typeface="宋体"/>
              </a:rPr>
              <a:t>3</a:t>
            </a:r>
            <a:r>
              <a:rPr lang="en-US" sz="1100" dirty="0">
                <a:solidFill>
                  <a:prstClr val="black"/>
                </a:solidFill>
                <a:latin typeface="Calibri"/>
                <a:ea typeface="宋体"/>
              </a:rPr>
              <a:t> synthesis catalyzed by different catalysts under the conditions of 1 MPa, 1N</a:t>
            </a:r>
            <a:r>
              <a:rPr lang="en-US" sz="1100" baseline="-25000" dirty="0">
                <a:solidFill>
                  <a:prstClr val="black"/>
                </a:solidFill>
                <a:latin typeface="Calibri"/>
                <a:ea typeface="宋体"/>
              </a:rPr>
              <a:t>2</a:t>
            </a:r>
            <a:r>
              <a:rPr lang="en-US" sz="1100" dirty="0">
                <a:solidFill>
                  <a:prstClr val="black"/>
                </a:solidFill>
                <a:latin typeface="Calibri"/>
                <a:ea typeface="宋体"/>
              </a:rPr>
              <a:t>:3H</a:t>
            </a:r>
            <a:r>
              <a:rPr lang="en-US" sz="1100" baseline="-25000" dirty="0">
                <a:solidFill>
                  <a:prstClr val="black"/>
                </a:solidFill>
                <a:latin typeface="Calibri"/>
                <a:ea typeface="宋体"/>
              </a:rPr>
              <a:t>2</a:t>
            </a:r>
            <a:r>
              <a:rPr lang="en-US" sz="1100" dirty="0">
                <a:solidFill>
                  <a:prstClr val="black"/>
                </a:solidFill>
                <a:latin typeface="Calibri"/>
                <a:ea typeface="宋体"/>
              </a:rPr>
              <a:t> and flow rate  = 60,000 (left) – 36,000 (right) mL </a:t>
            </a:r>
            <a:r>
              <a:rPr lang="nl-NL" sz="1100" dirty="0">
                <a:solidFill>
                  <a:prstClr val="black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g</a:t>
            </a:r>
            <a:r>
              <a:rPr lang="nl-NL" sz="1100" baseline="-25000" dirty="0">
                <a:solidFill>
                  <a:prstClr val="black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cat</a:t>
            </a:r>
            <a:r>
              <a:rPr lang="nl-NL" sz="1100" baseline="30000" dirty="0">
                <a:solidFill>
                  <a:prstClr val="black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-1</a:t>
            </a:r>
            <a:r>
              <a:rPr lang="nl-NL" sz="1100" dirty="0">
                <a:solidFill>
                  <a:prstClr val="black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 </a:t>
            </a:r>
            <a:r>
              <a:rPr lang="en-US" sz="1100" dirty="0">
                <a:solidFill>
                  <a:prstClr val="black"/>
                </a:solidFill>
                <a:latin typeface="Calibri"/>
                <a:ea typeface="宋体"/>
              </a:rPr>
              <a:t>h</a:t>
            </a:r>
            <a:r>
              <a:rPr lang="en-US" sz="1100" baseline="30000" dirty="0">
                <a:solidFill>
                  <a:prstClr val="black"/>
                </a:solidFill>
                <a:latin typeface="Calibri"/>
                <a:ea typeface="宋体"/>
              </a:rPr>
              <a:t>-1</a:t>
            </a:r>
            <a:r>
              <a:rPr lang="en-US" sz="1100" baseline="-25000" dirty="0">
                <a:solidFill>
                  <a:prstClr val="black"/>
                </a:solidFill>
                <a:latin typeface="Calibri"/>
                <a:ea typeface="宋体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7253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6339984-0B44-4912-A40E-1DB9C566D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239908"/>
            <a:ext cx="2520280" cy="66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63B8E30-3D27-4F3F-ABC9-259BE29A4F53}"/>
              </a:ext>
            </a:extLst>
          </p:cNvPr>
          <p:cNvCxnSpPr>
            <a:cxnSpLocks/>
          </p:cNvCxnSpPr>
          <p:nvPr/>
        </p:nvCxnSpPr>
        <p:spPr>
          <a:xfrm>
            <a:off x="407368" y="1083600"/>
            <a:ext cx="1123065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C509BB4-DAF0-4ED0-9035-8EF6EFD5BB45}"/>
              </a:ext>
            </a:extLst>
          </p:cNvPr>
          <p:cNvCxnSpPr>
            <a:cxnSpLocks/>
          </p:cNvCxnSpPr>
          <p:nvPr/>
        </p:nvCxnSpPr>
        <p:spPr>
          <a:xfrm>
            <a:off x="407368" y="1124744"/>
            <a:ext cx="11230654" cy="0"/>
          </a:xfrm>
          <a:prstGeom prst="line">
            <a:avLst/>
          </a:prstGeom>
          <a:ln w="381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29">
            <a:extLst>
              <a:ext uri="{FF2B5EF4-FFF2-40B4-BE49-F238E27FC236}">
                <a16:creationId xmlns:a16="http://schemas.microsoft.com/office/drawing/2014/main" id="{4C13D015-39BB-2D8E-001C-CA1DAA7ACDA2}"/>
              </a:ext>
            </a:extLst>
          </p:cNvPr>
          <p:cNvSpPr txBox="1">
            <a:spLocks/>
          </p:cNvSpPr>
          <p:nvPr/>
        </p:nvSpPr>
        <p:spPr>
          <a:xfrm>
            <a:off x="335544" y="368307"/>
            <a:ext cx="7992704" cy="684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343900" algn="l"/>
              </a:tabLst>
              <a:defRPr/>
            </a:pPr>
            <a:r>
              <a:rPr lang="nl-NL" altLang="zh-CN" sz="3200" b="1" dirty="0">
                <a:solidFill>
                  <a:srgbClr val="FF0000"/>
                </a:solidFill>
                <a:latin typeface="Calibri"/>
                <a:ea typeface="楷体" panose="02010609060101010101" pitchFamily="49" charset="-122"/>
                <a:cs typeface="Aharoni" panose="02010803020104030203" pitchFamily="2" charset="-79"/>
              </a:rPr>
              <a:t>Alkali hydride </a:t>
            </a:r>
            <a:r>
              <a:rPr lang="nl-NL" altLang="zh-CN" sz="3200" b="1" dirty="0" err="1">
                <a:solidFill>
                  <a:prstClr val="black"/>
                </a:solidFill>
                <a:latin typeface="Calibri"/>
                <a:ea typeface="楷体" panose="02010609060101010101" pitchFamily="49" charset="-122"/>
                <a:cs typeface="Aharoni" panose="02010803020104030203" pitchFamily="2" charset="-79"/>
              </a:rPr>
              <a:t>mediated</a:t>
            </a:r>
            <a:r>
              <a:rPr lang="nl-NL" altLang="zh-CN" sz="3200" b="1" dirty="0">
                <a:solidFill>
                  <a:prstClr val="black"/>
                </a:solidFill>
                <a:latin typeface="Calibri"/>
                <a:ea typeface="楷体" panose="02010609060101010101" pitchFamily="49" charset="-122"/>
                <a:cs typeface="Aharoni" panose="02010803020104030203" pitchFamily="2" charset="-79"/>
              </a:rPr>
              <a:t> ammonia </a:t>
            </a:r>
            <a:r>
              <a:rPr lang="nl-NL" altLang="zh-CN" sz="3200" b="1" dirty="0" err="1">
                <a:solidFill>
                  <a:prstClr val="black"/>
                </a:solidFill>
                <a:latin typeface="Calibri"/>
                <a:ea typeface="楷体" panose="02010609060101010101" pitchFamily="49" charset="-122"/>
                <a:cs typeface="Aharoni" panose="02010803020104030203" pitchFamily="2" charset="-79"/>
              </a:rPr>
              <a:t>synthesis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楷体" panose="02010609060101010101" pitchFamily="49" charset="-122"/>
              <a:cs typeface="Aharoni" panose="02010803020104030203" pitchFamily="2" charset="-79"/>
            </a:endParaRP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3AD29AAD-242E-0523-4A01-09F71D13D89C}"/>
              </a:ext>
            </a:extLst>
          </p:cNvPr>
          <p:cNvSpPr txBox="1">
            <a:spLocks/>
          </p:cNvSpPr>
          <p:nvPr/>
        </p:nvSpPr>
        <p:spPr>
          <a:xfrm>
            <a:off x="0" y="6575338"/>
            <a:ext cx="10188446" cy="45803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5AE09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5AE09"/>
              </a:buClr>
              <a:buSzPct val="80000"/>
              <a:buFont typeface="Calibri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5AE09"/>
              </a:buClr>
              <a:buSzPct val="80000"/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5AE09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5AE09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200" dirty="0" err="1">
                <a:latin typeface="Gill Sans MT" panose="020B0502020104020203" pitchFamily="34" charset="0"/>
              </a:rPr>
              <a:t>Chang</a:t>
            </a:r>
            <a:r>
              <a:rPr lang="nl-NL" sz="1200" dirty="0">
                <a:latin typeface="Gill Sans MT" panose="020B0502020104020203" pitchFamily="34" charset="0"/>
              </a:rPr>
              <a:t>, </a:t>
            </a:r>
            <a:r>
              <a:rPr lang="nl-NL" sz="1200" dirty="0" err="1">
                <a:latin typeface="Gill Sans MT" panose="020B0502020104020203" pitchFamily="34" charset="0"/>
              </a:rPr>
              <a:t>Fei</a:t>
            </a:r>
            <a:r>
              <a:rPr lang="nl-NL" sz="1200" dirty="0">
                <a:latin typeface="Gill Sans MT" panose="020B0502020104020203" pitchFamily="34" charset="0"/>
              </a:rPr>
              <a:t>, et al. </a:t>
            </a:r>
            <a:r>
              <a:rPr lang="nl-NL" sz="1200" i="1" dirty="0">
                <a:latin typeface="Gill Sans MT" panose="020B0502020104020203" pitchFamily="34" charset="0"/>
              </a:rPr>
              <a:t>Nature Catalysis</a:t>
            </a:r>
            <a:r>
              <a:rPr lang="nl-NL" sz="1200" dirty="0">
                <a:latin typeface="Gill Sans MT" panose="020B0502020104020203" pitchFamily="34" charset="0"/>
              </a:rPr>
              <a:t> 5.3 (2022): 222-230.</a:t>
            </a:r>
            <a:endParaRPr lang="en-US" sz="1200" dirty="0">
              <a:latin typeface="Gill Sans MT" panose="020B05020201040202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4EC1AC8-6A54-2EF9-5CCB-C8B2A5749ADA}"/>
              </a:ext>
            </a:extLst>
          </p:cNvPr>
          <p:cNvSpPr txBox="1"/>
          <p:nvPr/>
        </p:nvSpPr>
        <p:spPr>
          <a:xfrm>
            <a:off x="1991544" y="2725833"/>
            <a:ext cx="820891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Are other alkali metal (hydride) carbide nanocomposites also active for ammonia synthesis?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altLang="zh-CN" sz="2800" dirty="0">
              <a:latin typeface="Calibri" panose="020F0502020204030204" pitchFamily="34" charset="0"/>
              <a:cs typeface="Calibri" panose="020F0502020204030204" pitchFamily="34" charset="0"/>
              <a:sym typeface="Symbol"/>
            </a:endParaRPr>
          </a:p>
          <a:p>
            <a:pPr algn="ctr"/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How does the synthesis method affect the activity?</a:t>
            </a:r>
            <a:endParaRPr 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44B209-9601-8505-0823-E0A0F2482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1349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B37DBFDD-A8E1-49BD-52CC-35C00A1671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744451"/>
              </p:ext>
            </p:extLst>
          </p:nvPr>
        </p:nvGraphicFramePr>
        <p:xfrm>
          <a:off x="6292808" y="1831560"/>
          <a:ext cx="5655055" cy="39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" imgW="4915219" imgH="3441081" progId="Origin50.Graph">
                  <p:embed/>
                </p:oleObj>
              </mc:Choice>
              <mc:Fallback>
                <p:oleObj name="Graph" r:id="rId3" imgW="4915219" imgH="3441081" progId="Origin50.Graph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B37DBFDD-A8E1-49BD-52CC-35C00A1671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92808" y="1831560"/>
                        <a:ext cx="5655055" cy="39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47EE82-B091-466F-B5DA-34D882442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6</a:t>
            </a:fld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ADAE6B-83BE-4082-99D2-435C6D55A6B9}"/>
              </a:ext>
            </a:extLst>
          </p:cNvPr>
          <p:cNvCxnSpPr>
            <a:cxnSpLocks/>
          </p:cNvCxnSpPr>
          <p:nvPr/>
        </p:nvCxnSpPr>
        <p:spPr>
          <a:xfrm>
            <a:off x="407368" y="1083600"/>
            <a:ext cx="1123065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8EC5037-B933-46D3-929A-B5807DB33533}"/>
              </a:ext>
            </a:extLst>
          </p:cNvPr>
          <p:cNvCxnSpPr>
            <a:cxnSpLocks/>
          </p:cNvCxnSpPr>
          <p:nvPr/>
        </p:nvCxnSpPr>
        <p:spPr>
          <a:xfrm>
            <a:off x="407368" y="1124744"/>
            <a:ext cx="11230654" cy="0"/>
          </a:xfrm>
          <a:prstGeom prst="line">
            <a:avLst/>
          </a:prstGeom>
          <a:ln w="381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>
            <a:extLst>
              <a:ext uri="{FF2B5EF4-FFF2-40B4-BE49-F238E27FC236}">
                <a16:creationId xmlns:a16="http://schemas.microsoft.com/office/drawing/2014/main" id="{737B72B5-72C3-4378-AE8C-0C2018445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239908"/>
            <a:ext cx="2520280" cy="66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29">
            <a:extLst>
              <a:ext uri="{FF2B5EF4-FFF2-40B4-BE49-F238E27FC236}">
                <a16:creationId xmlns:a16="http://schemas.microsoft.com/office/drawing/2014/main" id="{5F84A383-2172-0A6D-2965-593736BA5E5F}"/>
              </a:ext>
            </a:extLst>
          </p:cNvPr>
          <p:cNvSpPr txBox="1">
            <a:spLocks/>
          </p:cNvSpPr>
          <p:nvPr/>
        </p:nvSpPr>
        <p:spPr>
          <a:xfrm>
            <a:off x="335544" y="368307"/>
            <a:ext cx="8496760" cy="684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343900" algn="l"/>
              </a:tabLst>
              <a:defRPr/>
            </a:pPr>
            <a:r>
              <a:rPr lang="nl-NL" altLang="zh-CN" sz="3200" b="1" dirty="0">
                <a:solidFill>
                  <a:srgbClr val="FF0000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Alkali hydride carbide: </a:t>
            </a:r>
            <a:r>
              <a:rPr lang="nl-NL" altLang="zh-CN" sz="3200" b="1" dirty="0" err="1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melt</a:t>
            </a:r>
            <a:r>
              <a:rPr lang="nl-NL" altLang="zh-CN" sz="3200" b="1" dirty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nl-NL" altLang="zh-CN" sz="3200" b="1" dirty="0" err="1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infiltration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楷体" panose="02010609060101010101" pitchFamily="49" charset="-122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3938F00-A38A-9061-306F-A6D818A8C2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478" y="1375067"/>
            <a:ext cx="247180" cy="2471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952EF2D-D631-DA7F-F729-0174FEFBF1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138" y="1805752"/>
            <a:ext cx="182443" cy="170672"/>
          </a:xfrm>
          <a:prstGeom prst="rect">
            <a:avLst/>
          </a:prstGeom>
        </p:spPr>
      </p:pic>
      <p:sp>
        <p:nvSpPr>
          <p:cNvPr id="21" name="Tekstvak 56">
            <a:extLst>
              <a:ext uri="{FF2B5EF4-FFF2-40B4-BE49-F238E27FC236}">
                <a16:creationId xmlns:a16="http://schemas.microsoft.com/office/drawing/2014/main" id="{F9CB8625-1A74-99CC-86B7-AC0E8BA05D38}"/>
              </a:ext>
            </a:extLst>
          </p:cNvPr>
          <p:cNvSpPr txBox="1"/>
          <p:nvPr/>
        </p:nvSpPr>
        <p:spPr>
          <a:xfrm>
            <a:off x="970661" y="1191777"/>
            <a:ext cx="593353" cy="492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GB" sz="1600" dirty="0">
                <a:solidFill>
                  <a:srgbClr val="0F1012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K</a:t>
            </a:r>
            <a:r>
              <a:rPr lang="en-GB" sz="1600" baseline="30000" dirty="0">
                <a:solidFill>
                  <a:srgbClr val="0F1012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+</a:t>
            </a:r>
            <a:endParaRPr lang="en-GB" sz="1600" dirty="0">
              <a:solidFill>
                <a:srgbClr val="0F1012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kstvak 56">
            <a:extLst>
              <a:ext uri="{FF2B5EF4-FFF2-40B4-BE49-F238E27FC236}">
                <a16:creationId xmlns:a16="http://schemas.microsoft.com/office/drawing/2014/main" id="{01AAEDC3-6EB3-F403-67FA-9AC93912B1D1}"/>
              </a:ext>
            </a:extLst>
          </p:cNvPr>
          <p:cNvSpPr txBox="1"/>
          <p:nvPr/>
        </p:nvSpPr>
        <p:spPr>
          <a:xfrm>
            <a:off x="958792" y="1502974"/>
            <a:ext cx="593353" cy="492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GB" sz="1600" dirty="0">
                <a:solidFill>
                  <a:srgbClr val="0F1012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H</a:t>
            </a:r>
            <a:r>
              <a:rPr lang="en-GB" sz="1600" baseline="30000" dirty="0">
                <a:solidFill>
                  <a:srgbClr val="0F1012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-</a:t>
            </a:r>
            <a:endParaRPr lang="en-GB" sz="1600" dirty="0">
              <a:solidFill>
                <a:srgbClr val="0F1012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C1DC461F-0575-6703-1F39-214778DFD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108" y="5100630"/>
            <a:ext cx="1917700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kstvak 56">
            <a:extLst>
              <a:ext uri="{FF2B5EF4-FFF2-40B4-BE49-F238E27FC236}">
                <a16:creationId xmlns:a16="http://schemas.microsoft.com/office/drawing/2014/main" id="{A83A25AD-C446-A151-1115-7FF739768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3585" y="3339817"/>
            <a:ext cx="36512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3600"/>
              </a:lnSpc>
              <a:spcBef>
                <a:spcPct val="0"/>
              </a:spcBef>
              <a:buFontTx/>
              <a:buNone/>
            </a:pPr>
            <a:r>
              <a:rPr lang="en-GB" altLang="nl-NL" sz="1600" dirty="0">
                <a:solidFill>
                  <a:srgbClr val="0F1012"/>
                </a:solidFill>
                <a:latin typeface="Gill Sans MT" panose="020B0502020104020203" pitchFamily="34" charset="0"/>
                <a:cs typeface="Open Sans" panose="020B0606030504020204" pitchFamily="34" charset="0"/>
              </a:rPr>
              <a:t>KH/C</a:t>
            </a:r>
          </a:p>
        </p:txBody>
      </p:sp>
      <p:sp>
        <p:nvSpPr>
          <p:cNvPr id="25" name="Tekstvak 56">
            <a:extLst>
              <a:ext uri="{FF2B5EF4-FFF2-40B4-BE49-F238E27FC236}">
                <a16:creationId xmlns:a16="http://schemas.microsoft.com/office/drawing/2014/main" id="{8F4D9DE2-79E7-A8F9-7FB7-480DB6929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423" y="1339096"/>
            <a:ext cx="2949575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3600"/>
              </a:lnSpc>
              <a:spcBef>
                <a:spcPct val="0"/>
              </a:spcBef>
              <a:buFontTx/>
              <a:buNone/>
            </a:pPr>
            <a:r>
              <a:rPr lang="en-GB" altLang="nl-NL" sz="1600" dirty="0" err="1">
                <a:solidFill>
                  <a:srgbClr val="0F1012"/>
                </a:solidFill>
                <a:latin typeface="Gill Sans MT" panose="020B0502020104020203" pitchFamily="34" charset="0"/>
                <a:cs typeface="Open Sans" panose="020B0606030504020204" pitchFamily="34" charset="0"/>
              </a:rPr>
              <a:t>Turbostratic</a:t>
            </a:r>
            <a:r>
              <a:rPr lang="en-GB" altLang="nl-NL" sz="1600" dirty="0">
                <a:solidFill>
                  <a:srgbClr val="0F1012"/>
                </a:solidFill>
                <a:latin typeface="Gill Sans MT" panose="020B0502020104020203" pitchFamily="34" charset="0"/>
                <a:cs typeface="Open Sans" panose="020B0606030504020204" pitchFamily="34" charset="0"/>
              </a:rPr>
              <a:t> graphite (C) + </a:t>
            </a:r>
          </a:p>
          <a:p>
            <a:pPr algn="ctr">
              <a:lnSpc>
                <a:spcPts val="3600"/>
              </a:lnSpc>
              <a:spcBef>
                <a:spcPct val="0"/>
              </a:spcBef>
              <a:buFontTx/>
              <a:buNone/>
            </a:pPr>
            <a:r>
              <a:rPr lang="en-GB" altLang="nl-NL" sz="1600" dirty="0">
                <a:solidFill>
                  <a:srgbClr val="0F1012"/>
                </a:solidFill>
                <a:latin typeface="Gill Sans MT" panose="020B0502020104020203" pitchFamily="34" charset="0"/>
                <a:cs typeface="Open Sans" panose="020B0606030504020204" pitchFamily="34" charset="0"/>
              </a:rPr>
              <a:t>Potassium hydride (KH)</a:t>
            </a:r>
          </a:p>
        </p:txBody>
      </p:sp>
      <p:sp>
        <p:nvSpPr>
          <p:cNvPr id="29" name="Tekstvak 56">
            <a:extLst>
              <a:ext uri="{FF2B5EF4-FFF2-40B4-BE49-F238E27FC236}">
                <a16:creationId xmlns:a16="http://schemas.microsoft.com/office/drawing/2014/main" id="{C6A400DB-9272-35C5-B79D-4F08CB015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57264" y="2306293"/>
            <a:ext cx="3649662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3600"/>
              </a:lnSpc>
              <a:spcBef>
                <a:spcPct val="0"/>
              </a:spcBef>
              <a:buFontTx/>
              <a:buNone/>
            </a:pPr>
            <a:r>
              <a:rPr lang="en-GB" altLang="nl-NL" sz="1600" dirty="0">
                <a:solidFill>
                  <a:srgbClr val="0F1012"/>
                </a:solidFill>
                <a:latin typeface="Gill Sans MT" panose="020B0502020104020203" pitchFamily="34" charset="0"/>
                <a:cs typeface="Open Sans" panose="020B0606030504020204" pitchFamily="34" charset="0"/>
              </a:rPr>
              <a:t>Melt infiltration</a:t>
            </a:r>
          </a:p>
          <a:p>
            <a:pPr algn="ctr">
              <a:lnSpc>
                <a:spcPts val="3600"/>
              </a:lnSpc>
              <a:spcBef>
                <a:spcPct val="0"/>
              </a:spcBef>
              <a:buFontTx/>
              <a:buNone/>
            </a:pPr>
            <a:r>
              <a:rPr lang="en-GB" altLang="nl-NL" sz="1600" dirty="0">
                <a:solidFill>
                  <a:srgbClr val="0F1012"/>
                </a:solidFill>
                <a:latin typeface="Gill Sans MT" panose="020B0502020104020203" pitchFamily="34" charset="0"/>
                <a:cs typeface="Open Sans" panose="020B0606030504020204" pitchFamily="34" charset="0"/>
              </a:rPr>
              <a:t>(200°C,  Ar, 10h)</a:t>
            </a:r>
          </a:p>
        </p:txBody>
      </p:sp>
      <p:sp>
        <p:nvSpPr>
          <p:cNvPr id="30" name="Tekstvak 56">
            <a:extLst>
              <a:ext uri="{FF2B5EF4-FFF2-40B4-BE49-F238E27FC236}">
                <a16:creationId xmlns:a16="http://schemas.microsoft.com/office/drawing/2014/main" id="{973E52F9-99C7-C476-0D14-E4CEA12EF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01256" y="4246351"/>
            <a:ext cx="36512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3600"/>
              </a:lnSpc>
              <a:spcBef>
                <a:spcPct val="0"/>
              </a:spcBef>
              <a:buFontTx/>
              <a:buNone/>
            </a:pPr>
            <a:r>
              <a:rPr lang="en-GB" altLang="nl-NL" sz="1600" dirty="0">
                <a:solidFill>
                  <a:srgbClr val="0F1012"/>
                </a:solidFill>
                <a:latin typeface="Gill Sans MT" panose="020B0502020104020203" pitchFamily="34" charset="0"/>
                <a:cs typeface="Open Sans" panose="020B0606030504020204" pitchFamily="34" charset="0"/>
              </a:rPr>
              <a:t>Intercalation</a:t>
            </a:r>
          </a:p>
          <a:p>
            <a:pPr algn="ctr">
              <a:lnSpc>
                <a:spcPts val="3600"/>
              </a:lnSpc>
              <a:spcBef>
                <a:spcPct val="0"/>
              </a:spcBef>
              <a:buFontTx/>
              <a:buNone/>
            </a:pPr>
            <a:r>
              <a:rPr lang="en-GB" altLang="nl-NL" sz="1600" dirty="0">
                <a:solidFill>
                  <a:srgbClr val="0F1012"/>
                </a:solidFill>
                <a:latin typeface="Gill Sans MT" panose="020B0502020104020203" pitchFamily="34" charset="0"/>
                <a:cs typeface="Open Sans" panose="020B0606030504020204" pitchFamily="34" charset="0"/>
              </a:rPr>
              <a:t>(400°C,  Ar, 2h)</a:t>
            </a:r>
          </a:p>
        </p:txBody>
      </p:sp>
      <p:sp>
        <p:nvSpPr>
          <p:cNvPr id="32" name="Tekstvak 56">
            <a:extLst>
              <a:ext uri="{FF2B5EF4-FFF2-40B4-BE49-F238E27FC236}">
                <a16:creationId xmlns:a16="http://schemas.microsoft.com/office/drawing/2014/main" id="{1134E2DA-3FCA-6FF1-B05C-1CCD63522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5172" y="5541971"/>
            <a:ext cx="36496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3600"/>
              </a:lnSpc>
              <a:spcBef>
                <a:spcPct val="0"/>
              </a:spcBef>
              <a:buFontTx/>
              <a:buNone/>
            </a:pPr>
            <a:r>
              <a:rPr lang="en-GB" altLang="nl-NL" sz="1600" dirty="0">
                <a:solidFill>
                  <a:srgbClr val="0F1012"/>
                </a:solidFill>
                <a:latin typeface="Gill Sans MT" panose="020B0502020104020203" pitchFamily="34" charset="0"/>
                <a:cs typeface="Open Sans" panose="020B0606030504020204" pitchFamily="34" charset="0"/>
              </a:rPr>
              <a:t>KH</a:t>
            </a:r>
            <a:r>
              <a:rPr lang="en-GB" altLang="nl-NL" sz="1600" baseline="-25000" dirty="0">
                <a:solidFill>
                  <a:srgbClr val="0F1012"/>
                </a:solidFill>
                <a:latin typeface="Gill Sans MT" panose="020B0502020104020203" pitchFamily="34" charset="0"/>
                <a:cs typeface="Open Sans" panose="020B0606030504020204" pitchFamily="34" charset="0"/>
              </a:rPr>
              <a:t>x</a:t>
            </a:r>
            <a:r>
              <a:rPr lang="en-GB" altLang="nl-NL" sz="1600" dirty="0">
                <a:solidFill>
                  <a:srgbClr val="0F1012"/>
                </a:solidFill>
                <a:latin typeface="Gill Sans MT" panose="020B0502020104020203" pitchFamily="34" charset="0"/>
                <a:cs typeface="Open Sans" panose="020B0606030504020204" pitchFamily="34" charset="0"/>
              </a:rPr>
              <a:t>C</a:t>
            </a:r>
            <a:r>
              <a:rPr lang="en-GB" altLang="nl-NL" sz="1600" baseline="-25000" dirty="0">
                <a:solidFill>
                  <a:srgbClr val="0F1012"/>
                </a:solidFill>
                <a:latin typeface="Gill Sans MT" panose="020B0502020104020203" pitchFamily="34" charset="0"/>
                <a:cs typeface="Open Sans" panose="020B0606030504020204" pitchFamily="34" charset="0"/>
              </a:rPr>
              <a:t>y</a:t>
            </a:r>
            <a:endParaRPr lang="en-GB" altLang="nl-NL" sz="1600" dirty="0">
              <a:solidFill>
                <a:srgbClr val="0F1012"/>
              </a:solidFill>
              <a:latin typeface="Gill Sans MT" panose="020B0502020104020203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BEB339C-10E2-D028-F44D-56373AEF86E0}"/>
              </a:ext>
            </a:extLst>
          </p:cNvPr>
          <p:cNvCxnSpPr/>
          <p:nvPr/>
        </p:nvCxnSpPr>
        <p:spPr>
          <a:xfrm>
            <a:off x="2949145" y="2439234"/>
            <a:ext cx="0" cy="5577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49A4DF8-523B-FA17-8FFF-1B731B83DB3A}"/>
              </a:ext>
            </a:extLst>
          </p:cNvPr>
          <p:cNvCxnSpPr/>
          <p:nvPr/>
        </p:nvCxnSpPr>
        <p:spPr>
          <a:xfrm>
            <a:off x="2920991" y="4542912"/>
            <a:ext cx="0" cy="5577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4714EF7-4EFB-FE32-C2DF-7ACA10DB60C7}"/>
              </a:ext>
            </a:extLst>
          </p:cNvPr>
          <p:cNvSpPr txBox="1">
            <a:spLocks/>
          </p:cNvSpPr>
          <p:nvPr/>
        </p:nvSpPr>
        <p:spPr>
          <a:xfrm>
            <a:off x="0" y="6580562"/>
            <a:ext cx="10188446" cy="277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5AE09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5AE09"/>
              </a:buClr>
              <a:buSzPct val="80000"/>
              <a:buFont typeface="Calibri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5AE09"/>
              </a:buClr>
              <a:buSzPct val="80000"/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5AE09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5AE09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200" dirty="0" err="1">
                <a:latin typeface="Gill Sans MT" panose="020B0502020104020203" pitchFamily="34" charset="0"/>
              </a:rPr>
              <a:t>Chang</a:t>
            </a:r>
            <a:r>
              <a:rPr lang="nl-NL" sz="1200" dirty="0">
                <a:latin typeface="Gill Sans MT" panose="020B0502020104020203" pitchFamily="34" charset="0"/>
              </a:rPr>
              <a:t>, </a:t>
            </a:r>
            <a:r>
              <a:rPr lang="nl-NL" sz="1200" dirty="0" err="1">
                <a:latin typeface="Gill Sans MT" panose="020B0502020104020203" pitchFamily="34" charset="0"/>
              </a:rPr>
              <a:t>Fei</a:t>
            </a:r>
            <a:r>
              <a:rPr lang="nl-NL" sz="1200" dirty="0">
                <a:latin typeface="Gill Sans MT" panose="020B0502020104020203" pitchFamily="34" charset="0"/>
              </a:rPr>
              <a:t>, et al. </a:t>
            </a:r>
            <a:r>
              <a:rPr lang="nl-NL" sz="1200" i="1" dirty="0">
                <a:latin typeface="Gill Sans MT" panose="020B0502020104020203" pitchFamily="34" charset="0"/>
              </a:rPr>
              <a:t>Nature Catalysis</a:t>
            </a:r>
            <a:r>
              <a:rPr lang="nl-NL" sz="1200" dirty="0">
                <a:latin typeface="Gill Sans MT" panose="020B0502020104020203" pitchFamily="34" charset="0"/>
              </a:rPr>
              <a:t> 5.3 (2022): 222-230.</a:t>
            </a:r>
            <a:endParaRPr lang="en-US" sz="1200" dirty="0">
              <a:latin typeface="Gill Sans MT" panose="020B05020201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AE353A-F27E-202F-70B4-40CFDAC6952D}"/>
              </a:ext>
            </a:extLst>
          </p:cNvPr>
          <p:cNvSpPr/>
          <p:nvPr/>
        </p:nvSpPr>
        <p:spPr>
          <a:xfrm>
            <a:off x="7536160" y="2067771"/>
            <a:ext cx="216000" cy="2948088"/>
          </a:xfrm>
          <a:prstGeom prst="rect">
            <a:avLst/>
          </a:prstGeom>
          <a:solidFill>
            <a:srgbClr val="5DB4E5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E74BDF-FFC1-B71F-1CAE-F9013A4E960E}"/>
              </a:ext>
            </a:extLst>
          </p:cNvPr>
          <p:cNvSpPr/>
          <p:nvPr/>
        </p:nvSpPr>
        <p:spPr>
          <a:xfrm>
            <a:off x="8198594" y="2067882"/>
            <a:ext cx="180000" cy="2948087"/>
          </a:xfrm>
          <a:prstGeom prst="rect">
            <a:avLst/>
          </a:prstGeom>
          <a:solidFill>
            <a:srgbClr val="5DB4E5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58739BB-0735-52ED-E90B-4E1D49C61F7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00" r="9979" b="2072"/>
          <a:stretch/>
        </p:blipFill>
        <p:spPr>
          <a:xfrm>
            <a:off x="1959791" y="3149399"/>
            <a:ext cx="1922400" cy="13402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8F026DA-4D9F-811D-2932-530F0C97AA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54415" y="1242211"/>
            <a:ext cx="1922400" cy="119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91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FA0EDCF-8262-8BBB-8AC8-4E2C91169E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854207"/>
              </p:ext>
            </p:extLst>
          </p:nvPr>
        </p:nvGraphicFramePr>
        <p:xfrm>
          <a:off x="6096000" y="1601276"/>
          <a:ext cx="5655055" cy="39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" imgW="4915219" imgH="3441081" progId="Origin50.Graph">
                  <p:embed/>
                </p:oleObj>
              </mc:Choice>
              <mc:Fallback>
                <p:oleObj name="Graph" r:id="rId3" imgW="4915219" imgH="3441081" progId="Origin50.Graph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5FA0EDCF-8262-8BBB-8AC8-4E2C91169E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0" y="1601276"/>
                        <a:ext cx="5655055" cy="39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47EE82-B091-466F-B5DA-34D882442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206A0A-E13D-4C95-9CDB-23F2D7DCB0FA}"/>
              </a:ext>
            </a:extLst>
          </p:cNvPr>
          <p:cNvSpPr/>
          <p:nvPr/>
        </p:nvSpPr>
        <p:spPr>
          <a:xfrm>
            <a:off x="983184" y="5736157"/>
            <a:ext cx="10873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  <a:ea typeface="宋体"/>
              </a:rPr>
              <a:t>Besides KH, NaH &amp; LiH based catalysts are also active towards ammonia synthesis</a:t>
            </a:r>
            <a:endParaRPr lang="nl-NL" sz="2400" dirty="0">
              <a:solidFill>
                <a:prstClr val="black"/>
              </a:solidFill>
              <a:latin typeface="Calibri"/>
              <a:ea typeface="宋体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F17C80-B8DA-439E-8F57-C829C2D70ECF}"/>
              </a:ext>
            </a:extLst>
          </p:cNvPr>
          <p:cNvCxnSpPr>
            <a:cxnSpLocks/>
          </p:cNvCxnSpPr>
          <p:nvPr/>
        </p:nvCxnSpPr>
        <p:spPr>
          <a:xfrm>
            <a:off x="407368" y="1083600"/>
            <a:ext cx="1123065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6BA5922-FDBE-4FDE-AE16-AE203289FDFF}"/>
              </a:ext>
            </a:extLst>
          </p:cNvPr>
          <p:cNvCxnSpPr>
            <a:cxnSpLocks/>
          </p:cNvCxnSpPr>
          <p:nvPr/>
        </p:nvCxnSpPr>
        <p:spPr>
          <a:xfrm>
            <a:off x="407368" y="1124744"/>
            <a:ext cx="11230654" cy="0"/>
          </a:xfrm>
          <a:prstGeom prst="line">
            <a:avLst/>
          </a:prstGeom>
          <a:ln w="381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>
            <a:extLst>
              <a:ext uri="{FF2B5EF4-FFF2-40B4-BE49-F238E27FC236}">
                <a16:creationId xmlns:a16="http://schemas.microsoft.com/office/drawing/2014/main" id="{FD05242C-2D07-4332-8B53-87774D56F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239908"/>
            <a:ext cx="2520280" cy="66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标题 29">
            <a:extLst>
              <a:ext uri="{FF2B5EF4-FFF2-40B4-BE49-F238E27FC236}">
                <a16:creationId xmlns:a16="http://schemas.microsoft.com/office/drawing/2014/main" id="{608A2A1A-0130-4B64-ACFD-04496011C3F4}"/>
              </a:ext>
            </a:extLst>
          </p:cNvPr>
          <p:cNvSpPr txBox="1">
            <a:spLocks/>
          </p:cNvSpPr>
          <p:nvPr/>
        </p:nvSpPr>
        <p:spPr>
          <a:xfrm>
            <a:off x="353803" y="332656"/>
            <a:ext cx="6606293" cy="684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343900" algn="l"/>
              </a:tabLst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Calibri"/>
                <a:ea typeface="楷体" panose="02010609060101010101" pitchFamily="49" charset="-122"/>
                <a:cs typeface="Aharoni" panose="02010803020104030203" pitchFamily="2" charset="-79"/>
              </a:rPr>
              <a:t>AH-Carbon</a:t>
            </a:r>
            <a:r>
              <a:rPr lang="en-US" altLang="zh-CN" sz="3200" b="1" dirty="0">
                <a:solidFill>
                  <a:prstClr val="black"/>
                </a:solidFill>
                <a:latin typeface="Calibri"/>
                <a:ea typeface="楷体" panose="02010609060101010101" pitchFamily="49" charset="-122"/>
                <a:cs typeface="Aharoni" panose="02010803020104030203" pitchFamily="2" charset="-79"/>
              </a:rPr>
              <a:t> for ammonia synthesis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楷体" panose="02010609060101010101" pitchFamily="49" charset="-122"/>
              <a:cs typeface="Aharoni" panose="02010803020104030203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CDA402-7D3F-9044-2576-052C11A37BDA}"/>
              </a:ext>
            </a:extLst>
          </p:cNvPr>
          <p:cNvSpPr txBox="1"/>
          <p:nvPr/>
        </p:nvSpPr>
        <p:spPr>
          <a:xfrm>
            <a:off x="0" y="6596390"/>
            <a:ext cx="800351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100" dirty="0">
                <a:solidFill>
                  <a:prstClr val="black"/>
                </a:solidFill>
                <a:latin typeface="Calibri"/>
                <a:ea typeface="宋体"/>
              </a:rPr>
              <a:t>NH</a:t>
            </a:r>
            <a:r>
              <a:rPr lang="en-US" sz="1100" baseline="-25000" dirty="0">
                <a:solidFill>
                  <a:prstClr val="black"/>
                </a:solidFill>
                <a:latin typeface="Calibri"/>
                <a:ea typeface="宋体"/>
              </a:rPr>
              <a:t>3</a:t>
            </a:r>
            <a:r>
              <a:rPr lang="en-US" sz="1100" dirty="0">
                <a:solidFill>
                  <a:prstClr val="black"/>
                </a:solidFill>
                <a:latin typeface="Calibri"/>
                <a:ea typeface="宋体"/>
              </a:rPr>
              <a:t> synthesis catalyzed by different catalysts under the conditions of 1 MPa, 300-400 ℃, 1N</a:t>
            </a:r>
            <a:r>
              <a:rPr lang="en-US" sz="1100" baseline="-25000" dirty="0">
                <a:solidFill>
                  <a:prstClr val="black"/>
                </a:solidFill>
                <a:latin typeface="Calibri"/>
                <a:ea typeface="宋体"/>
              </a:rPr>
              <a:t>2</a:t>
            </a:r>
            <a:r>
              <a:rPr lang="en-US" sz="1100" dirty="0">
                <a:solidFill>
                  <a:prstClr val="black"/>
                </a:solidFill>
                <a:latin typeface="Calibri"/>
                <a:ea typeface="宋体"/>
              </a:rPr>
              <a:t>-3H</a:t>
            </a:r>
            <a:r>
              <a:rPr lang="en-US" sz="1100" baseline="-25000" dirty="0">
                <a:solidFill>
                  <a:prstClr val="black"/>
                </a:solidFill>
                <a:latin typeface="Calibri"/>
                <a:ea typeface="宋体"/>
              </a:rPr>
              <a:t>2</a:t>
            </a:r>
            <a:r>
              <a:rPr lang="en-US" sz="1100" dirty="0">
                <a:solidFill>
                  <a:prstClr val="black"/>
                </a:solidFill>
                <a:latin typeface="Calibri"/>
                <a:ea typeface="宋体"/>
              </a:rPr>
              <a:t> and flow rate = 60,000 mL </a:t>
            </a:r>
            <a:r>
              <a:rPr lang="nl-NL" sz="1100" dirty="0">
                <a:solidFill>
                  <a:prstClr val="black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g</a:t>
            </a:r>
            <a:r>
              <a:rPr lang="nl-NL" sz="1100" baseline="-25000" dirty="0">
                <a:solidFill>
                  <a:prstClr val="black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cat</a:t>
            </a:r>
            <a:r>
              <a:rPr lang="nl-NL" sz="1100" baseline="30000" dirty="0">
                <a:solidFill>
                  <a:prstClr val="black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-1</a:t>
            </a:r>
            <a:r>
              <a:rPr lang="nl-NL" sz="1100" dirty="0">
                <a:solidFill>
                  <a:prstClr val="black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 </a:t>
            </a:r>
            <a:r>
              <a:rPr lang="en-US" sz="1100" dirty="0">
                <a:solidFill>
                  <a:prstClr val="black"/>
                </a:solidFill>
                <a:latin typeface="Calibri"/>
                <a:ea typeface="宋体"/>
              </a:rPr>
              <a:t>h</a:t>
            </a:r>
            <a:r>
              <a:rPr lang="en-US" sz="1100" baseline="30000" dirty="0">
                <a:solidFill>
                  <a:prstClr val="black"/>
                </a:solidFill>
                <a:latin typeface="Calibri"/>
                <a:ea typeface="宋体"/>
              </a:rPr>
              <a:t>-1</a:t>
            </a:r>
            <a:r>
              <a:rPr lang="en-US" sz="1100" baseline="-25000" dirty="0">
                <a:solidFill>
                  <a:prstClr val="black"/>
                </a:solidFill>
                <a:latin typeface="Calibri"/>
                <a:ea typeface="宋体"/>
              </a:rPr>
              <a:t>.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DEF2D71-0E6E-4C0C-7B29-7AEF4697A1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253711"/>
              </p:ext>
            </p:extLst>
          </p:nvPr>
        </p:nvGraphicFramePr>
        <p:xfrm>
          <a:off x="440945" y="1601276"/>
          <a:ext cx="5655055" cy="39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6" imgW="4915219" imgH="3441081" progId="Origin50.Graph">
                  <p:embed/>
                </p:oleObj>
              </mc:Choice>
              <mc:Fallback>
                <p:oleObj name="Graph" r:id="rId6" imgW="4915219" imgH="3441081" progId="Origin50.Graph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3DEF2D71-0E6E-4C0C-7B29-7AEF4697A1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0945" y="1601276"/>
                        <a:ext cx="5655055" cy="39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D55F14B-1620-7589-B4E8-760406BCCB4B}"/>
              </a:ext>
            </a:extLst>
          </p:cNvPr>
          <p:cNvSpPr/>
          <p:nvPr/>
        </p:nvSpPr>
        <p:spPr>
          <a:xfrm>
            <a:off x="8839022" y="2056914"/>
            <a:ext cx="183058" cy="2819886"/>
          </a:xfrm>
          <a:prstGeom prst="rect">
            <a:avLst/>
          </a:prstGeom>
          <a:solidFill>
            <a:srgbClr val="5DB4E5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2A8443-CC8C-C25F-1696-F45F24806899}"/>
              </a:ext>
            </a:extLst>
          </p:cNvPr>
          <p:cNvSpPr/>
          <p:nvPr/>
        </p:nvSpPr>
        <p:spPr>
          <a:xfrm>
            <a:off x="9366840" y="2062993"/>
            <a:ext cx="288032" cy="2813807"/>
          </a:xfrm>
          <a:prstGeom prst="rect">
            <a:avLst/>
          </a:prstGeom>
          <a:solidFill>
            <a:srgbClr val="5DB4E5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5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47EE82-B091-466F-B5DA-34D882442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206A0A-E13D-4C95-9CDB-23F2D7DCB0FA}"/>
              </a:ext>
            </a:extLst>
          </p:cNvPr>
          <p:cNvSpPr/>
          <p:nvPr/>
        </p:nvSpPr>
        <p:spPr>
          <a:xfrm>
            <a:off x="983184" y="5736157"/>
            <a:ext cx="10873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  <a:ea typeface="宋体"/>
              </a:rPr>
              <a:t>Intercalation might not be required for ammonia synthesis activity.</a:t>
            </a:r>
            <a:endParaRPr lang="nl-NL" sz="2400" dirty="0">
              <a:solidFill>
                <a:prstClr val="black"/>
              </a:solidFill>
              <a:latin typeface="Calibri"/>
              <a:ea typeface="宋体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F17C80-B8DA-439E-8F57-C829C2D70ECF}"/>
              </a:ext>
            </a:extLst>
          </p:cNvPr>
          <p:cNvCxnSpPr>
            <a:cxnSpLocks/>
          </p:cNvCxnSpPr>
          <p:nvPr/>
        </p:nvCxnSpPr>
        <p:spPr>
          <a:xfrm>
            <a:off x="407368" y="1083600"/>
            <a:ext cx="1123065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6BA5922-FDBE-4FDE-AE16-AE203289FDFF}"/>
              </a:ext>
            </a:extLst>
          </p:cNvPr>
          <p:cNvCxnSpPr>
            <a:cxnSpLocks/>
          </p:cNvCxnSpPr>
          <p:nvPr/>
        </p:nvCxnSpPr>
        <p:spPr>
          <a:xfrm>
            <a:off x="407368" y="1124744"/>
            <a:ext cx="11230654" cy="0"/>
          </a:xfrm>
          <a:prstGeom prst="line">
            <a:avLst/>
          </a:prstGeom>
          <a:ln w="381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>
            <a:extLst>
              <a:ext uri="{FF2B5EF4-FFF2-40B4-BE49-F238E27FC236}">
                <a16:creationId xmlns:a16="http://schemas.microsoft.com/office/drawing/2014/main" id="{FD05242C-2D07-4332-8B53-87774D56F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239908"/>
            <a:ext cx="2520280" cy="66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标题 29">
            <a:extLst>
              <a:ext uri="{FF2B5EF4-FFF2-40B4-BE49-F238E27FC236}">
                <a16:creationId xmlns:a16="http://schemas.microsoft.com/office/drawing/2014/main" id="{608A2A1A-0130-4B64-ACFD-04496011C3F4}"/>
              </a:ext>
            </a:extLst>
          </p:cNvPr>
          <p:cNvSpPr txBox="1">
            <a:spLocks/>
          </p:cNvSpPr>
          <p:nvPr/>
        </p:nvSpPr>
        <p:spPr>
          <a:xfrm>
            <a:off x="353803" y="332656"/>
            <a:ext cx="6606293" cy="684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343900" algn="l"/>
              </a:tabLst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Calibri"/>
                <a:ea typeface="楷体" panose="02010609060101010101" pitchFamily="49" charset="-122"/>
                <a:cs typeface="Aharoni" panose="02010803020104030203" pitchFamily="2" charset="-79"/>
              </a:rPr>
              <a:t>AH-Carbon</a:t>
            </a:r>
            <a:r>
              <a:rPr lang="en-US" altLang="zh-CN" sz="3200" b="1" dirty="0">
                <a:solidFill>
                  <a:prstClr val="black"/>
                </a:solidFill>
                <a:latin typeface="Calibri"/>
                <a:ea typeface="楷体" panose="02010609060101010101" pitchFamily="49" charset="-122"/>
                <a:cs typeface="Aharoni" panose="02010803020104030203" pitchFamily="2" charset="-79"/>
              </a:rPr>
              <a:t> for ammonia synthesis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楷体" panose="02010609060101010101" pitchFamily="49" charset="-122"/>
              <a:cs typeface="Aharoni" panose="02010803020104030203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CDA402-7D3F-9044-2576-052C11A37BDA}"/>
              </a:ext>
            </a:extLst>
          </p:cNvPr>
          <p:cNvSpPr txBox="1"/>
          <p:nvPr/>
        </p:nvSpPr>
        <p:spPr>
          <a:xfrm>
            <a:off x="0" y="6596390"/>
            <a:ext cx="800351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100" dirty="0">
                <a:solidFill>
                  <a:prstClr val="black"/>
                </a:solidFill>
                <a:latin typeface="Calibri"/>
                <a:ea typeface="宋体"/>
              </a:rPr>
              <a:t>NH</a:t>
            </a:r>
            <a:r>
              <a:rPr lang="en-US" sz="1100" baseline="-25000" dirty="0">
                <a:solidFill>
                  <a:prstClr val="black"/>
                </a:solidFill>
                <a:latin typeface="Calibri"/>
                <a:ea typeface="宋体"/>
              </a:rPr>
              <a:t>3</a:t>
            </a:r>
            <a:r>
              <a:rPr lang="en-US" sz="1100" dirty="0">
                <a:solidFill>
                  <a:prstClr val="black"/>
                </a:solidFill>
                <a:latin typeface="Calibri"/>
                <a:ea typeface="宋体"/>
              </a:rPr>
              <a:t> synthesis catalyzed by different catalysts under the conditions of 1 MPa, 300-400 ℃, 1N</a:t>
            </a:r>
            <a:r>
              <a:rPr lang="en-US" sz="1100" baseline="-25000" dirty="0">
                <a:solidFill>
                  <a:prstClr val="black"/>
                </a:solidFill>
                <a:latin typeface="Calibri"/>
                <a:ea typeface="宋体"/>
              </a:rPr>
              <a:t>2</a:t>
            </a:r>
            <a:r>
              <a:rPr lang="en-US" sz="1100" dirty="0">
                <a:solidFill>
                  <a:prstClr val="black"/>
                </a:solidFill>
                <a:latin typeface="Calibri"/>
                <a:ea typeface="宋体"/>
              </a:rPr>
              <a:t>-3H</a:t>
            </a:r>
            <a:r>
              <a:rPr lang="en-US" sz="1100" baseline="-25000" dirty="0">
                <a:solidFill>
                  <a:prstClr val="black"/>
                </a:solidFill>
                <a:latin typeface="Calibri"/>
                <a:ea typeface="宋体"/>
              </a:rPr>
              <a:t>2</a:t>
            </a:r>
            <a:r>
              <a:rPr lang="en-US" sz="1100" dirty="0">
                <a:solidFill>
                  <a:prstClr val="black"/>
                </a:solidFill>
                <a:latin typeface="Calibri"/>
                <a:ea typeface="宋体"/>
              </a:rPr>
              <a:t> and flow rate = 60,000 mL </a:t>
            </a:r>
            <a:r>
              <a:rPr lang="nl-NL" sz="1100" dirty="0">
                <a:solidFill>
                  <a:prstClr val="black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g</a:t>
            </a:r>
            <a:r>
              <a:rPr lang="nl-NL" sz="1100" baseline="-25000" dirty="0">
                <a:solidFill>
                  <a:prstClr val="black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cat</a:t>
            </a:r>
            <a:r>
              <a:rPr lang="nl-NL" sz="1100" baseline="30000" dirty="0">
                <a:solidFill>
                  <a:prstClr val="black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-1</a:t>
            </a:r>
            <a:r>
              <a:rPr lang="nl-NL" sz="1100" dirty="0">
                <a:solidFill>
                  <a:prstClr val="black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 </a:t>
            </a:r>
            <a:r>
              <a:rPr lang="en-US" sz="1100" dirty="0">
                <a:solidFill>
                  <a:prstClr val="black"/>
                </a:solidFill>
                <a:latin typeface="Calibri"/>
                <a:ea typeface="宋体"/>
              </a:rPr>
              <a:t>h</a:t>
            </a:r>
            <a:r>
              <a:rPr lang="en-US" sz="1100" baseline="30000" dirty="0">
                <a:solidFill>
                  <a:prstClr val="black"/>
                </a:solidFill>
                <a:latin typeface="Calibri"/>
                <a:ea typeface="宋体"/>
              </a:rPr>
              <a:t>-1</a:t>
            </a:r>
            <a:r>
              <a:rPr lang="en-US" sz="1100" baseline="-25000" dirty="0">
                <a:solidFill>
                  <a:prstClr val="black"/>
                </a:solidFill>
                <a:latin typeface="Calibri"/>
                <a:ea typeface="宋体"/>
              </a:rPr>
              <a:t>.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50A4254-4B19-D351-629D-489CB9A321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332779"/>
              </p:ext>
            </p:extLst>
          </p:nvPr>
        </p:nvGraphicFramePr>
        <p:xfrm>
          <a:off x="440945" y="1601276"/>
          <a:ext cx="5655055" cy="39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4915219" imgH="3441081" progId="Origin50.Graph">
                  <p:embed/>
                </p:oleObj>
              </mc:Choice>
              <mc:Fallback>
                <p:oleObj name="Graph" r:id="rId4" imgW="4915219" imgH="3441081" progId="Origin50.Graph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E50A4254-4B19-D351-629D-489CB9A321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0945" y="1601276"/>
                        <a:ext cx="5655055" cy="39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36B87C0-16E0-2A4D-8CD7-93B3E5F054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257938"/>
              </p:ext>
            </p:extLst>
          </p:nvPr>
        </p:nvGraphicFramePr>
        <p:xfrm>
          <a:off x="6095999" y="1601276"/>
          <a:ext cx="5655055" cy="39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6" imgW="4915219" imgH="3441081" progId="Origin50.Graph">
                  <p:embed/>
                </p:oleObj>
              </mc:Choice>
              <mc:Fallback>
                <p:oleObj name="Graph" r:id="rId6" imgW="4915219" imgH="3441081" progId="Origin50.Graph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836B87C0-16E0-2A4D-8CD7-93B3E5F054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95999" y="1601276"/>
                        <a:ext cx="5655055" cy="39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3512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47EE82-B091-466F-B5DA-34D882442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9</a:t>
            </a:fld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ADAE6B-83BE-4082-99D2-435C6D55A6B9}"/>
              </a:ext>
            </a:extLst>
          </p:cNvPr>
          <p:cNvCxnSpPr>
            <a:cxnSpLocks/>
          </p:cNvCxnSpPr>
          <p:nvPr/>
        </p:nvCxnSpPr>
        <p:spPr>
          <a:xfrm>
            <a:off x="407368" y="1083600"/>
            <a:ext cx="1123065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8EC5037-B933-46D3-929A-B5807DB33533}"/>
              </a:ext>
            </a:extLst>
          </p:cNvPr>
          <p:cNvCxnSpPr>
            <a:cxnSpLocks/>
          </p:cNvCxnSpPr>
          <p:nvPr/>
        </p:nvCxnSpPr>
        <p:spPr>
          <a:xfrm>
            <a:off x="407368" y="1124744"/>
            <a:ext cx="11230654" cy="0"/>
          </a:xfrm>
          <a:prstGeom prst="line">
            <a:avLst/>
          </a:prstGeom>
          <a:ln w="381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>
            <a:extLst>
              <a:ext uri="{FF2B5EF4-FFF2-40B4-BE49-F238E27FC236}">
                <a16:creationId xmlns:a16="http://schemas.microsoft.com/office/drawing/2014/main" id="{737B72B5-72C3-4378-AE8C-0C2018445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239908"/>
            <a:ext cx="2520280" cy="66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29">
            <a:extLst>
              <a:ext uri="{FF2B5EF4-FFF2-40B4-BE49-F238E27FC236}">
                <a16:creationId xmlns:a16="http://schemas.microsoft.com/office/drawing/2014/main" id="{5F84A383-2172-0A6D-2965-593736BA5E5F}"/>
              </a:ext>
            </a:extLst>
          </p:cNvPr>
          <p:cNvSpPr txBox="1">
            <a:spLocks/>
          </p:cNvSpPr>
          <p:nvPr/>
        </p:nvSpPr>
        <p:spPr>
          <a:xfrm>
            <a:off x="335544" y="368307"/>
            <a:ext cx="7992704" cy="684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343900" algn="l"/>
              </a:tabLst>
              <a:defRPr/>
            </a:pPr>
            <a:r>
              <a:rPr lang="nl-NL" altLang="zh-CN" sz="3200" b="1" dirty="0">
                <a:solidFill>
                  <a:srgbClr val="FF0000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Alkali hydride carbide: </a:t>
            </a:r>
            <a:r>
              <a:rPr lang="nl-NL" altLang="zh-CN" sz="3200" b="1" dirty="0" err="1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ball</a:t>
            </a:r>
            <a:r>
              <a:rPr lang="nl-NL" altLang="zh-CN" sz="3200" b="1" dirty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nl-NL" altLang="zh-CN" sz="3200" b="1" dirty="0" err="1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milling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楷体" panose="02010609060101010101" pitchFamily="49" charset="-122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3938F00-A38A-9061-306F-A6D818A8C2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478" y="1375067"/>
            <a:ext cx="247180" cy="2471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952EF2D-D631-DA7F-F729-0174FEFBF1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138" y="1805752"/>
            <a:ext cx="182443" cy="170672"/>
          </a:xfrm>
          <a:prstGeom prst="rect">
            <a:avLst/>
          </a:prstGeom>
        </p:spPr>
      </p:pic>
      <p:sp>
        <p:nvSpPr>
          <p:cNvPr id="21" name="Tekstvak 56">
            <a:extLst>
              <a:ext uri="{FF2B5EF4-FFF2-40B4-BE49-F238E27FC236}">
                <a16:creationId xmlns:a16="http://schemas.microsoft.com/office/drawing/2014/main" id="{F9CB8625-1A74-99CC-86B7-AC0E8BA05D38}"/>
              </a:ext>
            </a:extLst>
          </p:cNvPr>
          <p:cNvSpPr txBox="1"/>
          <p:nvPr/>
        </p:nvSpPr>
        <p:spPr>
          <a:xfrm>
            <a:off x="970661" y="1191777"/>
            <a:ext cx="593353" cy="492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GB" sz="1600" dirty="0">
                <a:solidFill>
                  <a:srgbClr val="0F1012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K</a:t>
            </a:r>
            <a:r>
              <a:rPr lang="en-GB" sz="1600" baseline="30000" dirty="0">
                <a:solidFill>
                  <a:srgbClr val="0F1012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+</a:t>
            </a:r>
            <a:endParaRPr lang="en-GB" sz="1600" dirty="0">
              <a:solidFill>
                <a:srgbClr val="0F1012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kstvak 56">
            <a:extLst>
              <a:ext uri="{FF2B5EF4-FFF2-40B4-BE49-F238E27FC236}">
                <a16:creationId xmlns:a16="http://schemas.microsoft.com/office/drawing/2014/main" id="{01AAEDC3-6EB3-F403-67FA-9AC93912B1D1}"/>
              </a:ext>
            </a:extLst>
          </p:cNvPr>
          <p:cNvSpPr txBox="1"/>
          <p:nvPr/>
        </p:nvSpPr>
        <p:spPr>
          <a:xfrm>
            <a:off x="958792" y="1502974"/>
            <a:ext cx="593353" cy="492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GB" sz="1600" dirty="0">
                <a:solidFill>
                  <a:srgbClr val="0F1012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H</a:t>
            </a:r>
            <a:r>
              <a:rPr lang="en-GB" sz="1600" baseline="30000" dirty="0">
                <a:solidFill>
                  <a:srgbClr val="0F1012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-</a:t>
            </a:r>
            <a:endParaRPr lang="en-GB" sz="1600" dirty="0">
              <a:solidFill>
                <a:srgbClr val="0F1012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kstvak 56">
            <a:extLst>
              <a:ext uri="{FF2B5EF4-FFF2-40B4-BE49-F238E27FC236}">
                <a16:creationId xmlns:a16="http://schemas.microsoft.com/office/drawing/2014/main" id="{A83A25AD-C446-A151-1115-7FF739768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626" y="3335581"/>
            <a:ext cx="36512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3600"/>
              </a:lnSpc>
              <a:spcBef>
                <a:spcPct val="0"/>
              </a:spcBef>
              <a:buFontTx/>
              <a:buNone/>
            </a:pPr>
            <a:r>
              <a:rPr lang="en-GB" altLang="nl-NL" sz="1600" dirty="0">
                <a:solidFill>
                  <a:srgbClr val="0F1012"/>
                </a:solidFill>
                <a:latin typeface="Gill Sans MT" panose="020B0502020104020203" pitchFamily="34" charset="0"/>
                <a:cs typeface="Open Sans" panose="020B0606030504020204" pitchFamily="34" charset="0"/>
              </a:rPr>
              <a:t>KH/C</a:t>
            </a:r>
          </a:p>
        </p:txBody>
      </p:sp>
      <p:sp>
        <p:nvSpPr>
          <p:cNvPr id="25" name="Tekstvak 56">
            <a:extLst>
              <a:ext uri="{FF2B5EF4-FFF2-40B4-BE49-F238E27FC236}">
                <a16:creationId xmlns:a16="http://schemas.microsoft.com/office/drawing/2014/main" id="{8F4D9DE2-79E7-A8F9-7FB7-480DB6929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423" y="1339096"/>
            <a:ext cx="2949575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3600"/>
              </a:lnSpc>
              <a:spcBef>
                <a:spcPct val="0"/>
              </a:spcBef>
              <a:buFontTx/>
              <a:buNone/>
            </a:pPr>
            <a:r>
              <a:rPr lang="en-GB" altLang="nl-NL" sz="1600" dirty="0" err="1">
                <a:solidFill>
                  <a:srgbClr val="0F1012"/>
                </a:solidFill>
                <a:latin typeface="Gill Sans MT" panose="020B0502020104020203" pitchFamily="34" charset="0"/>
                <a:cs typeface="Open Sans" panose="020B0606030504020204" pitchFamily="34" charset="0"/>
              </a:rPr>
              <a:t>Turbostratic</a:t>
            </a:r>
            <a:r>
              <a:rPr lang="en-GB" altLang="nl-NL" sz="1600" dirty="0">
                <a:solidFill>
                  <a:srgbClr val="0F1012"/>
                </a:solidFill>
                <a:latin typeface="Gill Sans MT" panose="020B0502020104020203" pitchFamily="34" charset="0"/>
                <a:cs typeface="Open Sans" panose="020B0606030504020204" pitchFamily="34" charset="0"/>
              </a:rPr>
              <a:t> graphite (C) + </a:t>
            </a:r>
          </a:p>
          <a:p>
            <a:pPr algn="ctr">
              <a:lnSpc>
                <a:spcPts val="3600"/>
              </a:lnSpc>
              <a:spcBef>
                <a:spcPct val="0"/>
              </a:spcBef>
              <a:buFontTx/>
              <a:buNone/>
            </a:pPr>
            <a:r>
              <a:rPr lang="en-GB" altLang="nl-NL" sz="1600" dirty="0">
                <a:solidFill>
                  <a:srgbClr val="0F1012"/>
                </a:solidFill>
                <a:latin typeface="Gill Sans MT" panose="020B0502020104020203" pitchFamily="34" charset="0"/>
                <a:cs typeface="Open Sans" panose="020B0606030504020204" pitchFamily="34" charset="0"/>
              </a:rPr>
              <a:t>Potassium hydride (KH)</a:t>
            </a:r>
          </a:p>
        </p:txBody>
      </p:sp>
      <p:sp>
        <p:nvSpPr>
          <p:cNvPr id="30" name="Tekstvak 56">
            <a:extLst>
              <a:ext uri="{FF2B5EF4-FFF2-40B4-BE49-F238E27FC236}">
                <a16:creationId xmlns:a16="http://schemas.microsoft.com/office/drawing/2014/main" id="{973E52F9-99C7-C476-0D14-E4CEA12EF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01256" y="4246351"/>
            <a:ext cx="36512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3600"/>
              </a:lnSpc>
              <a:spcBef>
                <a:spcPct val="0"/>
              </a:spcBef>
              <a:buFontTx/>
              <a:buNone/>
            </a:pPr>
            <a:r>
              <a:rPr lang="en-GB" altLang="nl-NL" sz="1600" dirty="0">
                <a:solidFill>
                  <a:srgbClr val="0F1012"/>
                </a:solidFill>
                <a:latin typeface="Gill Sans MT" panose="020B0502020104020203" pitchFamily="34" charset="0"/>
                <a:cs typeface="Open Sans" panose="020B0606030504020204" pitchFamily="34" charset="0"/>
              </a:rPr>
              <a:t>Heat treatment</a:t>
            </a:r>
          </a:p>
          <a:p>
            <a:pPr algn="ctr">
              <a:lnSpc>
                <a:spcPts val="3600"/>
              </a:lnSpc>
              <a:spcBef>
                <a:spcPct val="0"/>
              </a:spcBef>
              <a:buFontTx/>
              <a:buNone/>
            </a:pPr>
            <a:r>
              <a:rPr lang="en-GB" altLang="nl-NL" sz="1600" dirty="0">
                <a:solidFill>
                  <a:srgbClr val="0F1012"/>
                </a:solidFill>
                <a:latin typeface="Gill Sans MT" panose="020B0502020104020203" pitchFamily="34" charset="0"/>
                <a:cs typeface="Open Sans" panose="020B0606030504020204" pitchFamily="34" charset="0"/>
              </a:rPr>
              <a:t>(400°C,  Ar, 2h)</a:t>
            </a:r>
          </a:p>
        </p:txBody>
      </p:sp>
      <p:sp>
        <p:nvSpPr>
          <p:cNvPr id="32" name="Tekstvak 56">
            <a:extLst>
              <a:ext uri="{FF2B5EF4-FFF2-40B4-BE49-F238E27FC236}">
                <a16:creationId xmlns:a16="http://schemas.microsoft.com/office/drawing/2014/main" id="{1134E2DA-3FCA-6FF1-B05C-1CCD63522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5680" y="5552358"/>
            <a:ext cx="36496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3600"/>
              </a:lnSpc>
              <a:spcBef>
                <a:spcPct val="0"/>
              </a:spcBef>
              <a:buFontTx/>
              <a:buNone/>
            </a:pPr>
            <a:r>
              <a:rPr lang="en-GB" altLang="nl-NL" sz="1600" dirty="0">
                <a:solidFill>
                  <a:srgbClr val="0F1012"/>
                </a:solidFill>
                <a:latin typeface="Gill Sans MT" panose="020B0502020104020203" pitchFamily="34" charset="0"/>
                <a:cs typeface="Open Sans" panose="020B0606030504020204" pitchFamily="34" charset="0"/>
              </a:rPr>
              <a:t>KH</a:t>
            </a:r>
            <a:r>
              <a:rPr lang="en-GB" altLang="nl-NL" sz="1600" baseline="-25000" dirty="0">
                <a:solidFill>
                  <a:srgbClr val="0F1012"/>
                </a:solidFill>
                <a:latin typeface="Gill Sans MT" panose="020B0502020104020203" pitchFamily="34" charset="0"/>
                <a:cs typeface="Open Sans" panose="020B0606030504020204" pitchFamily="34" charset="0"/>
              </a:rPr>
              <a:t>x</a:t>
            </a:r>
            <a:r>
              <a:rPr lang="en-GB" altLang="nl-NL" sz="1600" dirty="0">
                <a:solidFill>
                  <a:srgbClr val="0F1012"/>
                </a:solidFill>
                <a:latin typeface="Gill Sans MT" panose="020B0502020104020203" pitchFamily="34" charset="0"/>
                <a:cs typeface="Open Sans" panose="020B0606030504020204" pitchFamily="34" charset="0"/>
              </a:rPr>
              <a:t>C</a:t>
            </a:r>
            <a:r>
              <a:rPr lang="en-GB" altLang="nl-NL" sz="1600" baseline="-25000" dirty="0">
                <a:solidFill>
                  <a:srgbClr val="0F1012"/>
                </a:solidFill>
                <a:latin typeface="Gill Sans MT" panose="020B0502020104020203" pitchFamily="34" charset="0"/>
                <a:cs typeface="Open Sans" panose="020B0606030504020204" pitchFamily="34" charset="0"/>
              </a:rPr>
              <a:t>y</a:t>
            </a:r>
            <a:endParaRPr lang="en-GB" altLang="nl-NL" sz="1600" dirty="0">
              <a:solidFill>
                <a:srgbClr val="0F1012"/>
              </a:solidFill>
              <a:latin typeface="Gill Sans MT" panose="020B0502020104020203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BEB339C-10E2-D028-F44D-56373AEF86E0}"/>
              </a:ext>
            </a:extLst>
          </p:cNvPr>
          <p:cNvCxnSpPr/>
          <p:nvPr/>
        </p:nvCxnSpPr>
        <p:spPr>
          <a:xfrm>
            <a:off x="2949145" y="2439234"/>
            <a:ext cx="0" cy="5577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49A4DF8-523B-FA17-8FFF-1B731B83DB3A}"/>
              </a:ext>
            </a:extLst>
          </p:cNvPr>
          <p:cNvCxnSpPr/>
          <p:nvPr/>
        </p:nvCxnSpPr>
        <p:spPr>
          <a:xfrm>
            <a:off x="2920991" y="4542912"/>
            <a:ext cx="0" cy="5577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18">
            <a:extLst>
              <a:ext uri="{FF2B5EF4-FFF2-40B4-BE49-F238E27FC236}">
                <a16:creationId xmlns:a16="http://schemas.microsoft.com/office/drawing/2014/main" id="{CAF02580-C8CA-1427-0BAA-7458827CE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272" y="5262281"/>
            <a:ext cx="21034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vak 56">
            <a:extLst>
              <a:ext uri="{FF2B5EF4-FFF2-40B4-BE49-F238E27FC236}">
                <a16:creationId xmlns:a16="http://schemas.microsoft.com/office/drawing/2014/main" id="{842D6B34-B113-E3E3-926A-06EFE1CC0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75262" y="2190314"/>
            <a:ext cx="3649663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3600"/>
              </a:lnSpc>
              <a:spcBef>
                <a:spcPct val="0"/>
              </a:spcBef>
              <a:buFontTx/>
              <a:buNone/>
            </a:pPr>
            <a:r>
              <a:rPr lang="en-GB" altLang="nl-NL" sz="1600" dirty="0">
                <a:solidFill>
                  <a:srgbClr val="0F1012"/>
                </a:solidFill>
                <a:latin typeface="Gill Sans MT" panose="020B0502020104020203" pitchFamily="34" charset="0"/>
                <a:cs typeface="Open Sans" panose="020B0606030504020204" pitchFamily="34" charset="0"/>
              </a:rPr>
              <a:t>Ball Milling</a:t>
            </a:r>
          </a:p>
          <a:p>
            <a:pPr algn="ctr">
              <a:lnSpc>
                <a:spcPts val="3600"/>
              </a:lnSpc>
              <a:spcBef>
                <a:spcPct val="0"/>
              </a:spcBef>
              <a:buFontTx/>
              <a:buNone/>
            </a:pPr>
            <a:r>
              <a:rPr lang="en-GB" altLang="nl-NL" sz="1600" dirty="0">
                <a:solidFill>
                  <a:srgbClr val="0F1012"/>
                </a:solidFill>
                <a:latin typeface="Gill Sans MT" panose="020B0502020104020203" pitchFamily="34" charset="0"/>
                <a:cs typeface="Open Sans" panose="020B0606030504020204" pitchFamily="34" charset="0"/>
              </a:rPr>
              <a:t>500rpm, 6h, 20:1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62B733C-78E5-A595-F949-64929A512D5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1818"/>
          <a:stretch/>
        </p:blipFill>
        <p:spPr>
          <a:xfrm>
            <a:off x="1858004" y="3122767"/>
            <a:ext cx="2182281" cy="129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E7436F-889E-BB82-2C76-7723B50318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4415" y="1242211"/>
            <a:ext cx="1922400" cy="1198017"/>
          </a:xfrm>
          <a:prstGeom prst="rect">
            <a:avLst/>
          </a:prstGeom>
        </p:spPr>
      </p:pic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B2019AC6-0FFE-F77F-1EC7-EE24CBDB3A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431712"/>
              </p:ext>
            </p:extLst>
          </p:nvPr>
        </p:nvGraphicFramePr>
        <p:xfrm>
          <a:off x="6259469" y="1503737"/>
          <a:ext cx="5655055" cy="39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9" imgW="4915219" imgH="3441081" progId="Origin50.Graph">
                  <p:embed/>
                </p:oleObj>
              </mc:Choice>
              <mc:Fallback>
                <p:oleObj name="Graph" r:id="rId9" imgW="4915219" imgH="3441081" progId="Origin50.Graph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B2019AC6-0FFE-F77F-1EC7-EE24CBDB3A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259469" y="1503737"/>
                        <a:ext cx="5655055" cy="39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1346670"/>
      </p:ext>
    </p:extLst>
  </p:cSld>
  <p:clrMapOvr>
    <a:masterClrMapping/>
  </p:clrMapOvr>
</p:sld>
</file>

<file path=ppt/theme/theme1.xml><?xml version="1.0" encoding="utf-8"?>
<a:theme xmlns:a="http://schemas.openxmlformats.org/drawingml/2006/main" name="ICC 4:3">
  <a:themeElements>
    <a:clrScheme name="UU WL">
      <a:dk1>
        <a:srgbClr val="000000"/>
      </a:dk1>
      <a:lt1>
        <a:srgbClr val="FFFFFF"/>
      </a:lt1>
      <a:dk2>
        <a:srgbClr val="222D80"/>
      </a:dk2>
      <a:lt2>
        <a:srgbClr val="C10033"/>
      </a:lt2>
      <a:accent1>
        <a:srgbClr val="5DB4E5"/>
      </a:accent1>
      <a:accent2>
        <a:srgbClr val="5F247D"/>
      </a:accent2>
      <a:accent3>
        <a:srgbClr val="A10065"/>
      </a:accent3>
      <a:accent4>
        <a:srgbClr val="DC931A"/>
      </a:accent4>
      <a:accent5>
        <a:srgbClr val="CCCE1E"/>
      </a:accent5>
      <a:accent6>
        <a:srgbClr val="118F40"/>
      </a:accent6>
      <a:hlink>
        <a:srgbClr val="0000FF"/>
      </a:hlink>
      <a:folHlink>
        <a:srgbClr val="800080"/>
      </a:folHlink>
    </a:clrScheme>
    <a:fontScheme name="Lettertype UU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8C2644BF-D2A4-45B5-AD97-EBCF6330B522}" vid="{5DAE38CC-7908-4446-993F-1EB2BD2C32F3}"/>
    </a:ext>
  </a:extLst>
</a:theme>
</file>

<file path=ppt/theme/theme2.xml><?xml version="1.0" encoding="utf-8"?>
<a:theme xmlns:a="http://schemas.openxmlformats.org/drawingml/2006/main" name="1_Utrecht University">
  <a:themeElements>
    <a:clrScheme name="Utrecht University">
      <a:dk1>
        <a:srgbClr val="000000"/>
      </a:dk1>
      <a:lt1>
        <a:srgbClr val="FFFFFF"/>
      </a:lt1>
      <a:dk2>
        <a:srgbClr val="C00935"/>
      </a:dk2>
      <a:lt2>
        <a:srgbClr val="D9D9D9"/>
      </a:lt2>
      <a:accent1>
        <a:srgbClr val="FFCD00"/>
      </a:accent1>
      <a:accent2>
        <a:srgbClr val="DD9562"/>
      </a:accent2>
      <a:accent3>
        <a:srgbClr val="911D56"/>
      </a:accent3>
      <a:accent4>
        <a:srgbClr val="63A593"/>
      </a:accent4>
      <a:accent5>
        <a:srgbClr val="161D41"/>
      </a:accent5>
      <a:accent6>
        <a:srgbClr val="6686C3"/>
      </a:accent6>
      <a:hlink>
        <a:srgbClr val="52287F"/>
      </a:hlink>
      <a:folHlink>
        <a:srgbClr val="623E2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11" id="{922CF800-1864-A146-8406-D723247B2F6A}" vid="{9B1D9458-2A1C-0B48-BBE6-B0E929882854}"/>
    </a:ext>
  </a:extLst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ICC 4x3</Template>
  <TotalTime>0</TotalTime>
  <Words>715</Words>
  <Application>Microsoft Office PowerPoint</Application>
  <PresentationFormat>Widescreen</PresentationFormat>
  <Paragraphs>116</Paragraphs>
  <Slides>14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Arial</vt:lpstr>
      <vt:lpstr>Calibri</vt:lpstr>
      <vt:lpstr>Gill Sans MT</vt:lpstr>
      <vt:lpstr>Merriweather Light</vt:lpstr>
      <vt:lpstr>Merriweather Regular</vt:lpstr>
      <vt:lpstr>Open Sans</vt:lpstr>
      <vt:lpstr>Open Sans Light</vt:lpstr>
      <vt:lpstr>Segoe UI</vt:lpstr>
      <vt:lpstr>Times New Roman</vt:lpstr>
      <vt:lpstr>Verdana</vt:lpstr>
      <vt:lpstr>Wingdings</vt:lpstr>
      <vt:lpstr>ICC 4:3</vt:lpstr>
      <vt:lpstr>1_Utrecht University</vt:lpstr>
      <vt:lpstr>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Utrecht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Chang, F. (Fei)</dc:creator>
  <dc:description>sjabloonversie 1.3 - 19 juli 2016_x000d_
lay-our: Flow Design + Communicatie_x000d_
sjablonen: www.joulesunlimited.nl</dc:description>
  <cp:lastModifiedBy>Verschoor, J.C. (Juliette)</cp:lastModifiedBy>
  <cp:revision>555</cp:revision>
  <cp:lastPrinted>2023-09-26T12:28:53Z</cp:lastPrinted>
  <dcterms:created xsi:type="dcterms:W3CDTF">2018-10-24T08:09:48Z</dcterms:created>
  <dcterms:modified xsi:type="dcterms:W3CDTF">2024-05-31T08:17:52Z</dcterms:modified>
</cp:coreProperties>
</file>