
<file path=[Content_Types].xml><?xml version="1.0" encoding="utf-8"?>
<Types xmlns="http://schemas.openxmlformats.org/package/2006/content-types">
  <Default Extension="emf" ContentType="image/x-emf"/>
  <Default Extension="gif" ContentType="image/gif"/>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4" r:id="rId1"/>
  </p:sldMasterIdLst>
  <p:notesMasterIdLst>
    <p:notesMasterId r:id="rId21"/>
  </p:notesMasterIdLst>
  <p:sldIdLst>
    <p:sldId id="370" r:id="rId2"/>
    <p:sldId id="371" r:id="rId3"/>
    <p:sldId id="372" r:id="rId4"/>
    <p:sldId id="384" r:id="rId5"/>
    <p:sldId id="385" r:id="rId6"/>
    <p:sldId id="386" r:id="rId7"/>
    <p:sldId id="387" r:id="rId8"/>
    <p:sldId id="388" r:id="rId9"/>
    <p:sldId id="389" r:id="rId10"/>
    <p:sldId id="390" r:id="rId11"/>
    <p:sldId id="393" r:id="rId12"/>
    <p:sldId id="392" r:id="rId13"/>
    <p:sldId id="394" r:id="rId14"/>
    <p:sldId id="395" r:id="rId15"/>
    <p:sldId id="396" r:id="rId16"/>
    <p:sldId id="397" r:id="rId17"/>
    <p:sldId id="398" r:id="rId18"/>
    <p:sldId id="383" r:id="rId19"/>
    <p:sldId id="345" r:id="rId20"/>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B42767-23E4-6F84-44FD-395B7D17A7BE}" name="IOLANDA GARGIULO" initials="IG" userId="S::i.gargiulo6@studenti.unisa.it::8b024755-8d55-4703-9b35-fe56c0be46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5DB"/>
    <a:srgbClr val="2654D4"/>
    <a:srgbClr val="E1EBF5"/>
    <a:srgbClr val="000000"/>
    <a:srgbClr val="2B59D9"/>
    <a:srgbClr val="466EDE"/>
    <a:srgbClr val="EEE8E8"/>
    <a:srgbClr val="F3B8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F45398-5630-49E2-9680-A669E6CFE505}" v="628" dt="2024-08-06T07:43:28.67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3" autoAdjust="0"/>
    <p:restoredTop sz="94249" autoAdjust="0"/>
  </p:normalViewPr>
  <p:slideViewPr>
    <p:cSldViewPr snapToGrid="0" showGuides="1">
      <p:cViewPr varScale="1">
        <p:scale>
          <a:sx n="139" d="100"/>
          <a:sy n="139" d="100"/>
        </p:scale>
        <p:origin x="558" y="126"/>
      </p:cViewPr>
      <p:guideLst/>
    </p:cSldViewPr>
  </p:slideViewPr>
  <p:outlineViewPr>
    <p:cViewPr>
      <p:scale>
        <a:sx n="33" d="100"/>
        <a:sy n="33" d="100"/>
      </p:scale>
      <p:origin x="0" y="-39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giulo, Iolanda" userId="de609ef1-ea54-4cfc-b302-fbff5d62af44" providerId="ADAL" clId="{D789E119-AE0D-4EAA-8837-50B76B685A25}"/>
    <pc:docChg chg="undo custSel addSld delSld modSld sldOrd modMainMaster">
      <pc:chgData name="Gargiulo, Iolanda" userId="de609ef1-ea54-4cfc-b302-fbff5d62af44" providerId="ADAL" clId="{D789E119-AE0D-4EAA-8837-50B76B685A25}" dt="2024-07-01T09:11:10.962" v="492" actId="14100"/>
      <pc:docMkLst>
        <pc:docMk/>
      </pc:docMkLst>
      <pc:sldChg chg="modSp mod modAnim">
        <pc:chgData name="Gargiulo, Iolanda" userId="de609ef1-ea54-4cfc-b302-fbff5d62af44" providerId="ADAL" clId="{D789E119-AE0D-4EAA-8837-50B76B685A25}" dt="2024-07-01T07:43:05.805" v="152"/>
        <pc:sldMkLst>
          <pc:docMk/>
          <pc:sldMk cId="58020260" sldId="331"/>
        </pc:sldMkLst>
        <pc:spChg chg="mod">
          <ac:chgData name="Gargiulo, Iolanda" userId="de609ef1-ea54-4cfc-b302-fbff5d62af44" providerId="ADAL" clId="{D789E119-AE0D-4EAA-8837-50B76B685A25}" dt="2024-07-01T07:42:23.581" v="148"/>
          <ac:spMkLst>
            <pc:docMk/>
            <pc:sldMk cId="58020260" sldId="331"/>
            <ac:spMk id="74" creationId="{6DF5AF05-05F6-B20B-F1A3-3A189C8A67AE}"/>
          </ac:spMkLst>
        </pc:spChg>
        <pc:spChg chg="mod">
          <ac:chgData name="Gargiulo, Iolanda" userId="de609ef1-ea54-4cfc-b302-fbff5d62af44" providerId="ADAL" clId="{D789E119-AE0D-4EAA-8837-50B76B685A25}" dt="2024-07-01T07:42:23.581" v="148"/>
          <ac:spMkLst>
            <pc:docMk/>
            <pc:sldMk cId="58020260" sldId="331"/>
            <ac:spMk id="75" creationId="{AACAAA5B-4D7B-D6A1-7540-EC822DB7B116}"/>
          </ac:spMkLst>
        </pc:spChg>
        <pc:spChg chg="mod">
          <ac:chgData name="Gargiulo, Iolanda" userId="de609ef1-ea54-4cfc-b302-fbff5d62af44" providerId="ADAL" clId="{D789E119-AE0D-4EAA-8837-50B76B685A25}" dt="2024-07-01T07:42:23.581" v="148"/>
          <ac:spMkLst>
            <pc:docMk/>
            <pc:sldMk cId="58020260" sldId="331"/>
            <ac:spMk id="77" creationId="{CA297711-BF8F-DFDB-7172-1AC22BAA3C90}"/>
          </ac:spMkLst>
        </pc:spChg>
        <pc:spChg chg="mod">
          <ac:chgData name="Gargiulo, Iolanda" userId="de609ef1-ea54-4cfc-b302-fbff5d62af44" providerId="ADAL" clId="{D789E119-AE0D-4EAA-8837-50B76B685A25}" dt="2024-07-01T07:42:23.581" v="148"/>
          <ac:spMkLst>
            <pc:docMk/>
            <pc:sldMk cId="58020260" sldId="331"/>
            <ac:spMk id="78" creationId="{0336A89D-8533-C45F-EB54-8C0B38DE3E93}"/>
          </ac:spMkLst>
        </pc:spChg>
        <pc:spChg chg="mod">
          <ac:chgData name="Gargiulo, Iolanda" userId="de609ef1-ea54-4cfc-b302-fbff5d62af44" providerId="ADAL" clId="{D789E119-AE0D-4EAA-8837-50B76B685A25}" dt="2024-07-01T07:42:23.581" v="148"/>
          <ac:spMkLst>
            <pc:docMk/>
            <pc:sldMk cId="58020260" sldId="331"/>
            <ac:spMk id="79" creationId="{AB372E5A-B479-C62A-5F88-82FD356ACF06}"/>
          </ac:spMkLst>
        </pc:spChg>
        <pc:spChg chg="mod">
          <ac:chgData name="Gargiulo, Iolanda" userId="de609ef1-ea54-4cfc-b302-fbff5d62af44" providerId="ADAL" clId="{D789E119-AE0D-4EAA-8837-50B76B685A25}" dt="2024-07-01T07:42:23.581" v="148"/>
          <ac:spMkLst>
            <pc:docMk/>
            <pc:sldMk cId="58020260" sldId="331"/>
            <ac:spMk id="80" creationId="{D12CAEB6-3306-FD8C-1EFB-77335FD7A309}"/>
          </ac:spMkLst>
        </pc:spChg>
        <pc:spChg chg="mod">
          <ac:chgData name="Gargiulo, Iolanda" userId="de609ef1-ea54-4cfc-b302-fbff5d62af44" providerId="ADAL" clId="{D789E119-AE0D-4EAA-8837-50B76B685A25}" dt="2024-07-01T07:42:23.581" v="148"/>
          <ac:spMkLst>
            <pc:docMk/>
            <pc:sldMk cId="58020260" sldId="331"/>
            <ac:spMk id="100" creationId="{671382AA-A1E2-F53D-677F-FB1807879EA8}"/>
          </ac:spMkLst>
        </pc:spChg>
        <pc:spChg chg="mod">
          <ac:chgData name="Gargiulo, Iolanda" userId="de609ef1-ea54-4cfc-b302-fbff5d62af44" providerId="ADAL" clId="{D789E119-AE0D-4EAA-8837-50B76B685A25}" dt="2024-07-01T07:42:32.107" v="149" actId="113"/>
          <ac:spMkLst>
            <pc:docMk/>
            <pc:sldMk cId="58020260" sldId="331"/>
            <ac:spMk id="101" creationId="{E2B14811-6684-CC52-7D1D-A542A6E78CD8}"/>
          </ac:spMkLst>
        </pc:spChg>
        <pc:spChg chg="mod">
          <ac:chgData name="Gargiulo, Iolanda" userId="de609ef1-ea54-4cfc-b302-fbff5d62af44" providerId="ADAL" clId="{D789E119-AE0D-4EAA-8837-50B76B685A25}" dt="2024-07-01T07:42:23.581" v="148"/>
          <ac:spMkLst>
            <pc:docMk/>
            <pc:sldMk cId="58020260" sldId="331"/>
            <ac:spMk id="102" creationId="{FBC33794-A5F2-7711-4E72-5EDFE4EC7AD1}"/>
          </ac:spMkLst>
        </pc:spChg>
        <pc:spChg chg="mod">
          <ac:chgData name="Gargiulo, Iolanda" userId="de609ef1-ea54-4cfc-b302-fbff5d62af44" providerId="ADAL" clId="{D789E119-AE0D-4EAA-8837-50B76B685A25}" dt="2024-07-01T07:42:23.581" v="148"/>
          <ac:spMkLst>
            <pc:docMk/>
            <pc:sldMk cId="58020260" sldId="331"/>
            <ac:spMk id="103" creationId="{38C4EB26-CF75-D143-50B9-8035F0C37A10}"/>
          </ac:spMkLst>
        </pc:spChg>
        <pc:spChg chg="mod">
          <ac:chgData name="Gargiulo, Iolanda" userId="de609ef1-ea54-4cfc-b302-fbff5d62af44" providerId="ADAL" clId="{D789E119-AE0D-4EAA-8837-50B76B685A25}" dt="2024-07-01T07:42:23.581" v="148"/>
          <ac:spMkLst>
            <pc:docMk/>
            <pc:sldMk cId="58020260" sldId="331"/>
            <ac:spMk id="104" creationId="{A27F0F04-817A-F63F-3DE9-320C69DEF800}"/>
          </ac:spMkLst>
        </pc:spChg>
        <pc:spChg chg="mod">
          <ac:chgData name="Gargiulo, Iolanda" userId="de609ef1-ea54-4cfc-b302-fbff5d62af44" providerId="ADAL" clId="{D789E119-AE0D-4EAA-8837-50B76B685A25}" dt="2024-07-01T07:42:23.581" v="148"/>
          <ac:spMkLst>
            <pc:docMk/>
            <pc:sldMk cId="58020260" sldId="331"/>
            <ac:spMk id="105" creationId="{A8CC2E3E-A235-17CE-5BBD-060AFD4EDFC5}"/>
          </ac:spMkLst>
        </pc:spChg>
        <pc:spChg chg="mod">
          <ac:chgData name="Gargiulo, Iolanda" userId="de609ef1-ea54-4cfc-b302-fbff5d62af44" providerId="ADAL" clId="{D789E119-AE0D-4EAA-8837-50B76B685A25}" dt="2024-07-01T07:42:23.581" v="148"/>
          <ac:spMkLst>
            <pc:docMk/>
            <pc:sldMk cId="58020260" sldId="331"/>
            <ac:spMk id="106" creationId="{E2572C2A-B23B-4D39-8F24-54B8CC52815F}"/>
          </ac:spMkLst>
        </pc:spChg>
        <pc:spChg chg="mod">
          <ac:chgData name="Gargiulo, Iolanda" userId="de609ef1-ea54-4cfc-b302-fbff5d62af44" providerId="ADAL" clId="{D789E119-AE0D-4EAA-8837-50B76B685A25}" dt="2024-07-01T07:42:23.581" v="148"/>
          <ac:spMkLst>
            <pc:docMk/>
            <pc:sldMk cId="58020260" sldId="331"/>
            <ac:spMk id="107" creationId="{B8C1EC84-C6B5-47BA-F2CC-A5E5CB59399B}"/>
          </ac:spMkLst>
        </pc:spChg>
        <pc:spChg chg="mod">
          <ac:chgData name="Gargiulo, Iolanda" userId="de609ef1-ea54-4cfc-b302-fbff5d62af44" providerId="ADAL" clId="{D789E119-AE0D-4EAA-8837-50B76B685A25}" dt="2024-07-01T07:42:23.581" v="148"/>
          <ac:spMkLst>
            <pc:docMk/>
            <pc:sldMk cId="58020260" sldId="331"/>
            <ac:spMk id="108" creationId="{B274B2A3-310B-4ECC-7410-BB62AD39C952}"/>
          </ac:spMkLst>
        </pc:spChg>
        <pc:grpChg chg="mod">
          <ac:chgData name="Gargiulo, Iolanda" userId="de609ef1-ea54-4cfc-b302-fbff5d62af44" providerId="ADAL" clId="{D789E119-AE0D-4EAA-8837-50B76B685A25}" dt="2024-07-01T07:42:23.581" v="148"/>
          <ac:grpSpMkLst>
            <pc:docMk/>
            <pc:sldMk cId="58020260" sldId="331"/>
            <ac:grpSpMk id="73" creationId="{6C6C42AF-79CB-2632-3143-912C23DF3F55}"/>
          </ac:grpSpMkLst>
        </pc:grpChg>
        <pc:grpChg chg="mod">
          <ac:chgData name="Gargiulo, Iolanda" userId="de609ef1-ea54-4cfc-b302-fbff5d62af44" providerId="ADAL" clId="{D789E119-AE0D-4EAA-8837-50B76B685A25}" dt="2024-07-01T07:42:23.581" v="148"/>
          <ac:grpSpMkLst>
            <pc:docMk/>
            <pc:sldMk cId="58020260" sldId="331"/>
            <ac:grpSpMk id="76" creationId="{57BA5292-AB12-10DC-D816-002C27168921}"/>
          </ac:grpSpMkLst>
        </pc:grpChg>
        <pc:graphicFrameChg chg="mod">
          <ac:chgData name="Gargiulo, Iolanda" userId="de609ef1-ea54-4cfc-b302-fbff5d62af44" providerId="ADAL" clId="{D789E119-AE0D-4EAA-8837-50B76B685A25}" dt="2024-07-01T07:42:23.581" v="148"/>
          <ac:graphicFrameMkLst>
            <pc:docMk/>
            <pc:sldMk cId="58020260" sldId="331"/>
            <ac:graphicFrameMk id="94" creationId="{F79C26F6-7858-F36C-88CD-C49A66F6894D}"/>
          </ac:graphicFrameMkLst>
        </pc:graphicFrameChg>
        <pc:picChg chg="mod">
          <ac:chgData name="Gargiulo, Iolanda" userId="de609ef1-ea54-4cfc-b302-fbff5d62af44" providerId="ADAL" clId="{D789E119-AE0D-4EAA-8837-50B76B685A25}" dt="2024-07-01T07:42:23.581" v="148"/>
          <ac:picMkLst>
            <pc:docMk/>
            <pc:sldMk cId="58020260" sldId="331"/>
            <ac:picMk id="81" creationId="{8784B2CC-A320-575F-64C0-5A9C7ED12DCC}"/>
          </ac:picMkLst>
        </pc:picChg>
        <pc:picChg chg="mod">
          <ac:chgData name="Gargiulo, Iolanda" userId="de609ef1-ea54-4cfc-b302-fbff5d62af44" providerId="ADAL" clId="{D789E119-AE0D-4EAA-8837-50B76B685A25}" dt="2024-07-01T07:42:23.581" v="148"/>
          <ac:picMkLst>
            <pc:docMk/>
            <pc:sldMk cId="58020260" sldId="331"/>
            <ac:picMk id="82" creationId="{9220B860-3C0A-0E22-48CB-24487DC2FF2C}"/>
          </ac:picMkLst>
        </pc:picChg>
        <pc:picChg chg="mod">
          <ac:chgData name="Gargiulo, Iolanda" userId="de609ef1-ea54-4cfc-b302-fbff5d62af44" providerId="ADAL" clId="{D789E119-AE0D-4EAA-8837-50B76B685A25}" dt="2024-07-01T07:42:23.581" v="148"/>
          <ac:picMkLst>
            <pc:docMk/>
            <pc:sldMk cId="58020260" sldId="331"/>
            <ac:picMk id="83" creationId="{31A348A2-F976-FBB4-740A-D006B4F489DC}"/>
          </ac:picMkLst>
        </pc:picChg>
        <pc:picChg chg="mod">
          <ac:chgData name="Gargiulo, Iolanda" userId="de609ef1-ea54-4cfc-b302-fbff5d62af44" providerId="ADAL" clId="{D789E119-AE0D-4EAA-8837-50B76B685A25}" dt="2024-07-01T07:42:23.581" v="148"/>
          <ac:picMkLst>
            <pc:docMk/>
            <pc:sldMk cId="58020260" sldId="331"/>
            <ac:picMk id="84" creationId="{1AF990B4-6608-5699-14E3-7BB86AAFFE56}"/>
          </ac:picMkLst>
        </pc:picChg>
        <pc:picChg chg="mod">
          <ac:chgData name="Gargiulo, Iolanda" userId="de609ef1-ea54-4cfc-b302-fbff5d62af44" providerId="ADAL" clId="{D789E119-AE0D-4EAA-8837-50B76B685A25}" dt="2024-07-01T07:42:23.581" v="148"/>
          <ac:picMkLst>
            <pc:docMk/>
            <pc:sldMk cId="58020260" sldId="331"/>
            <ac:picMk id="85" creationId="{8A981B46-C480-6F85-5D1B-E8DDAFAA6073}"/>
          </ac:picMkLst>
        </pc:picChg>
        <pc:picChg chg="mod">
          <ac:chgData name="Gargiulo, Iolanda" userId="de609ef1-ea54-4cfc-b302-fbff5d62af44" providerId="ADAL" clId="{D789E119-AE0D-4EAA-8837-50B76B685A25}" dt="2024-07-01T07:42:23.581" v="148"/>
          <ac:picMkLst>
            <pc:docMk/>
            <pc:sldMk cId="58020260" sldId="331"/>
            <ac:picMk id="86" creationId="{1F48230C-8FE7-641F-C0E7-020EC32605DE}"/>
          </ac:picMkLst>
        </pc:picChg>
        <pc:picChg chg="mod">
          <ac:chgData name="Gargiulo, Iolanda" userId="de609ef1-ea54-4cfc-b302-fbff5d62af44" providerId="ADAL" clId="{D789E119-AE0D-4EAA-8837-50B76B685A25}" dt="2024-07-01T07:42:23.581" v="148"/>
          <ac:picMkLst>
            <pc:docMk/>
            <pc:sldMk cId="58020260" sldId="331"/>
            <ac:picMk id="87" creationId="{2C422A6C-C90D-819B-FC0D-6F397CD73321}"/>
          </ac:picMkLst>
        </pc:picChg>
        <pc:picChg chg="mod">
          <ac:chgData name="Gargiulo, Iolanda" userId="de609ef1-ea54-4cfc-b302-fbff5d62af44" providerId="ADAL" clId="{D789E119-AE0D-4EAA-8837-50B76B685A25}" dt="2024-07-01T07:42:23.581" v="148"/>
          <ac:picMkLst>
            <pc:docMk/>
            <pc:sldMk cId="58020260" sldId="331"/>
            <ac:picMk id="88" creationId="{A92546D6-0107-40C5-2063-D96745708610}"/>
          </ac:picMkLst>
        </pc:picChg>
        <pc:picChg chg="mod">
          <ac:chgData name="Gargiulo, Iolanda" userId="de609ef1-ea54-4cfc-b302-fbff5d62af44" providerId="ADAL" clId="{D789E119-AE0D-4EAA-8837-50B76B685A25}" dt="2024-07-01T07:42:23.581" v="148"/>
          <ac:picMkLst>
            <pc:docMk/>
            <pc:sldMk cId="58020260" sldId="331"/>
            <ac:picMk id="89" creationId="{26DE91CC-7EC3-989D-C13F-6E30AD8853C0}"/>
          </ac:picMkLst>
        </pc:picChg>
        <pc:picChg chg="mod">
          <ac:chgData name="Gargiulo, Iolanda" userId="de609ef1-ea54-4cfc-b302-fbff5d62af44" providerId="ADAL" clId="{D789E119-AE0D-4EAA-8837-50B76B685A25}" dt="2024-07-01T07:42:23.581" v="148"/>
          <ac:picMkLst>
            <pc:docMk/>
            <pc:sldMk cId="58020260" sldId="331"/>
            <ac:picMk id="90" creationId="{B1A66847-FF7C-A95A-B1D9-2CE96C6227D4}"/>
          </ac:picMkLst>
        </pc:picChg>
        <pc:picChg chg="mod">
          <ac:chgData name="Gargiulo, Iolanda" userId="de609ef1-ea54-4cfc-b302-fbff5d62af44" providerId="ADAL" clId="{D789E119-AE0D-4EAA-8837-50B76B685A25}" dt="2024-07-01T07:42:23.581" v="148"/>
          <ac:picMkLst>
            <pc:docMk/>
            <pc:sldMk cId="58020260" sldId="331"/>
            <ac:picMk id="91" creationId="{D0CBA2DE-6ECA-2C6B-EBE3-63D4B4FC31BF}"/>
          </ac:picMkLst>
        </pc:picChg>
        <pc:picChg chg="mod">
          <ac:chgData name="Gargiulo, Iolanda" userId="de609ef1-ea54-4cfc-b302-fbff5d62af44" providerId="ADAL" clId="{D789E119-AE0D-4EAA-8837-50B76B685A25}" dt="2024-07-01T07:42:23.581" v="148"/>
          <ac:picMkLst>
            <pc:docMk/>
            <pc:sldMk cId="58020260" sldId="331"/>
            <ac:picMk id="92" creationId="{EF20BAAA-37CF-63A4-A644-61E83D07DC6C}"/>
          </ac:picMkLst>
        </pc:picChg>
        <pc:picChg chg="mod">
          <ac:chgData name="Gargiulo, Iolanda" userId="de609ef1-ea54-4cfc-b302-fbff5d62af44" providerId="ADAL" clId="{D789E119-AE0D-4EAA-8837-50B76B685A25}" dt="2024-07-01T07:42:23.581" v="148"/>
          <ac:picMkLst>
            <pc:docMk/>
            <pc:sldMk cId="58020260" sldId="331"/>
            <ac:picMk id="93" creationId="{B92FF67D-BEF5-F5A2-E2B1-22AD2CB61B9D}"/>
          </ac:picMkLst>
        </pc:picChg>
        <pc:cxnChg chg="mod">
          <ac:chgData name="Gargiulo, Iolanda" userId="de609ef1-ea54-4cfc-b302-fbff5d62af44" providerId="ADAL" clId="{D789E119-AE0D-4EAA-8837-50B76B685A25}" dt="2024-07-01T07:42:23.581" v="148"/>
          <ac:cxnSpMkLst>
            <pc:docMk/>
            <pc:sldMk cId="58020260" sldId="331"/>
            <ac:cxnSpMk id="109" creationId="{4F5759E9-7D5A-6DFC-DB10-2B02934F3DAB}"/>
          </ac:cxnSpMkLst>
        </pc:cxnChg>
        <pc:cxnChg chg="mod">
          <ac:chgData name="Gargiulo, Iolanda" userId="de609ef1-ea54-4cfc-b302-fbff5d62af44" providerId="ADAL" clId="{D789E119-AE0D-4EAA-8837-50B76B685A25}" dt="2024-07-01T07:42:23.581" v="148"/>
          <ac:cxnSpMkLst>
            <pc:docMk/>
            <pc:sldMk cId="58020260" sldId="331"/>
            <ac:cxnSpMk id="110" creationId="{01E8132A-9DEE-0615-D491-F27063741E1F}"/>
          </ac:cxnSpMkLst>
        </pc:cxnChg>
      </pc:sldChg>
      <pc:sldChg chg="addSp delSp modSp mod">
        <pc:chgData name="Gargiulo, Iolanda" userId="de609ef1-ea54-4cfc-b302-fbff5d62af44" providerId="ADAL" clId="{D789E119-AE0D-4EAA-8837-50B76B685A25}" dt="2024-07-01T07:41:19.868" v="145" actId="404"/>
        <pc:sldMkLst>
          <pc:docMk/>
          <pc:sldMk cId="4087732771" sldId="370"/>
        </pc:sldMkLst>
        <pc:spChg chg="mod ord">
          <ac:chgData name="Gargiulo, Iolanda" userId="de609ef1-ea54-4cfc-b302-fbff5d62af44" providerId="ADAL" clId="{D789E119-AE0D-4EAA-8837-50B76B685A25}" dt="2024-07-01T07:41:19.868" v="145" actId="404"/>
          <ac:spMkLst>
            <pc:docMk/>
            <pc:sldMk cId="4087732771" sldId="370"/>
            <ac:spMk id="7" creationId="{0B58BD01-E43E-DE35-8C30-3517388E2FD9}"/>
          </ac:spMkLst>
        </pc:spChg>
        <pc:picChg chg="add del mod">
          <ac:chgData name="Gargiulo, Iolanda" userId="de609ef1-ea54-4cfc-b302-fbff5d62af44" providerId="ADAL" clId="{D789E119-AE0D-4EAA-8837-50B76B685A25}" dt="2024-07-01T07:36:51.392" v="125" actId="478"/>
          <ac:picMkLst>
            <pc:docMk/>
            <pc:sldMk cId="4087732771" sldId="370"/>
            <ac:picMk id="4" creationId="{B9FECAF6-AF78-E293-AF31-C5428A754864}"/>
          </ac:picMkLst>
        </pc:picChg>
      </pc:sldChg>
      <pc:sldChg chg="addSp delSp modSp mod">
        <pc:chgData name="Gargiulo, Iolanda" userId="de609ef1-ea54-4cfc-b302-fbff5d62af44" providerId="ADAL" clId="{D789E119-AE0D-4EAA-8837-50B76B685A25}" dt="2024-07-01T07:44:30.008" v="165" actId="478"/>
        <pc:sldMkLst>
          <pc:docMk/>
          <pc:sldMk cId="2371244894" sldId="371"/>
        </pc:sldMkLst>
        <pc:spChg chg="mod">
          <ac:chgData name="Gargiulo, Iolanda" userId="de609ef1-ea54-4cfc-b302-fbff5d62af44" providerId="ADAL" clId="{D789E119-AE0D-4EAA-8837-50B76B685A25}" dt="2024-07-01T07:44:28.277" v="164" actId="20577"/>
          <ac:spMkLst>
            <pc:docMk/>
            <pc:sldMk cId="2371244894" sldId="371"/>
            <ac:spMk id="17" creationId="{DDC686F4-044D-E001-4F0E-0777214D76A4}"/>
          </ac:spMkLst>
        </pc:spChg>
        <pc:spChg chg="mod">
          <ac:chgData name="Gargiulo, Iolanda" userId="de609ef1-ea54-4cfc-b302-fbff5d62af44" providerId="ADAL" clId="{D789E119-AE0D-4EAA-8837-50B76B685A25}" dt="2024-07-01T07:43:52.746" v="156" actId="1076"/>
          <ac:spMkLst>
            <pc:docMk/>
            <pc:sldMk cId="2371244894" sldId="371"/>
            <ac:spMk id="24" creationId="{2E0672EE-B59B-27D3-EDEC-4A8E367D1A53}"/>
          </ac:spMkLst>
        </pc:spChg>
        <pc:picChg chg="add del">
          <ac:chgData name="Gargiulo, Iolanda" userId="de609ef1-ea54-4cfc-b302-fbff5d62af44" providerId="ADAL" clId="{D789E119-AE0D-4EAA-8837-50B76B685A25}" dt="2024-07-01T07:44:06.087" v="159" actId="478"/>
          <ac:picMkLst>
            <pc:docMk/>
            <pc:sldMk cId="2371244894" sldId="371"/>
            <ac:picMk id="18" creationId="{F8E31680-51D7-3D9B-CAF7-F49906790471}"/>
          </ac:picMkLst>
        </pc:picChg>
        <pc:picChg chg="mod">
          <ac:chgData name="Gargiulo, Iolanda" userId="de609ef1-ea54-4cfc-b302-fbff5d62af44" providerId="ADAL" clId="{D789E119-AE0D-4EAA-8837-50B76B685A25}" dt="2024-07-01T07:43:47.181" v="155" actId="1076"/>
          <ac:picMkLst>
            <pc:docMk/>
            <pc:sldMk cId="2371244894" sldId="371"/>
            <ac:picMk id="19" creationId="{A919352C-5685-3EEB-05DB-18E458A6CBE6}"/>
          </ac:picMkLst>
        </pc:picChg>
        <pc:picChg chg="del">
          <ac:chgData name="Gargiulo, Iolanda" userId="de609ef1-ea54-4cfc-b302-fbff5d62af44" providerId="ADAL" clId="{D789E119-AE0D-4EAA-8837-50B76B685A25}" dt="2024-07-01T07:44:30.008" v="165" actId="478"/>
          <ac:picMkLst>
            <pc:docMk/>
            <pc:sldMk cId="2371244894" sldId="371"/>
            <ac:picMk id="21" creationId="{5307F2C1-D7E0-F2B6-5797-CB2CD2DBA69A}"/>
          </ac:picMkLst>
        </pc:picChg>
        <pc:picChg chg="add mod">
          <ac:chgData name="Gargiulo, Iolanda" userId="de609ef1-ea54-4cfc-b302-fbff5d62af44" providerId="ADAL" clId="{D789E119-AE0D-4EAA-8837-50B76B685A25}" dt="2024-07-01T07:44:14.911" v="161" actId="1076"/>
          <ac:picMkLst>
            <pc:docMk/>
            <pc:sldMk cId="2371244894" sldId="371"/>
            <ac:picMk id="27" creationId="{15DF2F58-C49E-ADA7-1AB1-F8F4C9C61784}"/>
          </ac:picMkLst>
        </pc:picChg>
      </pc:sldChg>
      <pc:sldChg chg="addSp modSp mod modAnim">
        <pc:chgData name="Gargiulo, Iolanda" userId="de609ef1-ea54-4cfc-b302-fbff5d62af44" providerId="ADAL" clId="{D789E119-AE0D-4EAA-8837-50B76B685A25}" dt="2024-07-01T07:50:21.998" v="196"/>
        <pc:sldMkLst>
          <pc:docMk/>
          <pc:sldMk cId="1461218464" sldId="372"/>
        </pc:sldMkLst>
        <pc:spChg chg="add mod">
          <ac:chgData name="Gargiulo, Iolanda" userId="de609ef1-ea54-4cfc-b302-fbff5d62af44" providerId="ADAL" clId="{D789E119-AE0D-4EAA-8837-50B76B685A25}" dt="2024-07-01T07:47:50.052" v="185" actId="1076"/>
          <ac:spMkLst>
            <pc:docMk/>
            <pc:sldMk cId="1461218464" sldId="372"/>
            <ac:spMk id="14" creationId="{C07FB7AC-49E4-79E5-C73A-2B282A06E1D2}"/>
          </ac:spMkLst>
        </pc:spChg>
        <pc:spChg chg="mod">
          <ac:chgData name="Gargiulo, Iolanda" userId="de609ef1-ea54-4cfc-b302-fbff5d62af44" providerId="ADAL" clId="{D789E119-AE0D-4EAA-8837-50B76B685A25}" dt="2024-07-01T07:49:22.201" v="192" actId="1076"/>
          <ac:spMkLst>
            <pc:docMk/>
            <pc:sldMk cId="1461218464" sldId="372"/>
            <ac:spMk id="39" creationId="{5DD9EE97-1EFE-33C2-C577-44509E3BF209}"/>
          </ac:spMkLst>
        </pc:spChg>
        <pc:cxnChg chg="add mod">
          <ac:chgData name="Gargiulo, Iolanda" userId="de609ef1-ea54-4cfc-b302-fbff5d62af44" providerId="ADAL" clId="{D789E119-AE0D-4EAA-8837-50B76B685A25}" dt="2024-07-01T07:47:57.051" v="186" actId="1582"/>
          <ac:cxnSpMkLst>
            <pc:docMk/>
            <pc:sldMk cId="1461218464" sldId="372"/>
            <ac:cxnSpMk id="16" creationId="{2A795731-329B-F825-D325-BC64B95F21E6}"/>
          </ac:cxnSpMkLst>
        </pc:cxnChg>
        <pc:cxnChg chg="add mod">
          <ac:chgData name="Gargiulo, Iolanda" userId="de609ef1-ea54-4cfc-b302-fbff5d62af44" providerId="ADAL" clId="{D789E119-AE0D-4EAA-8837-50B76B685A25}" dt="2024-07-01T07:49:33.053" v="193" actId="208"/>
          <ac:cxnSpMkLst>
            <pc:docMk/>
            <pc:sldMk cId="1461218464" sldId="372"/>
            <ac:cxnSpMk id="19" creationId="{BA444F92-A2B9-9B2E-4E15-602CAB92165C}"/>
          </ac:cxnSpMkLst>
        </pc:cxnChg>
      </pc:sldChg>
      <pc:sldChg chg="delSp modSp mod ord">
        <pc:chgData name="Gargiulo, Iolanda" userId="de609ef1-ea54-4cfc-b302-fbff5d62af44" providerId="ADAL" clId="{D789E119-AE0D-4EAA-8837-50B76B685A25}" dt="2024-06-30T06:31:16.552" v="105" actId="1076"/>
        <pc:sldMkLst>
          <pc:docMk/>
          <pc:sldMk cId="733803434" sldId="373"/>
        </pc:sldMkLst>
        <pc:spChg chg="del">
          <ac:chgData name="Gargiulo, Iolanda" userId="de609ef1-ea54-4cfc-b302-fbff5d62af44" providerId="ADAL" clId="{D789E119-AE0D-4EAA-8837-50B76B685A25}" dt="2024-06-30T06:29:46.570" v="101" actId="478"/>
          <ac:spMkLst>
            <pc:docMk/>
            <pc:sldMk cId="733803434" sldId="373"/>
            <ac:spMk id="38" creationId="{F75A9E05-1046-ABFB-1EAA-8E22FDD5632A}"/>
          </ac:spMkLst>
        </pc:spChg>
        <pc:spChg chg="del">
          <ac:chgData name="Gargiulo, Iolanda" userId="de609ef1-ea54-4cfc-b302-fbff5d62af44" providerId="ADAL" clId="{D789E119-AE0D-4EAA-8837-50B76B685A25}" dt="2024-06-30T06:29:37.019" v="98" actId="478"/>
          <ac:spMkLst>
            <pc:docMk/>
            <pc:sldMk cId="733803434" sldId="373"/>
            <ac:spMk id="43" creationId="{DEF391D1-7800-690A-46F5-1FA0EB5E1D9A}"/>
          </ac:spMkLst>
        </pc:spChg>
        <pc:spChg chg="mod">
          <ac:chgData name="Gargiulo, Iolanda" userId="de609ef1-ea54-4cfc-b302-fbff5d62af44" providerId="ADAL" clId="{D789E119-AE0D-4EAA-8837-50B76B685A25}" dt="2024-06-30T06:31:16.552" v="105" actId="1076"/>
          <ac:spMkLst>
            <pc:docMk/>
            <pc:sldMk cId="733803434" sldId="373"/>
            <ac:spMk id="79" creationId="{6FA29FB8-EE4E-6BDD-CB89-30BAC3967950}"/>
          </ac:spMkLst>
        </pc:spChg>
        <pc:grpChg chg="del">
          <ac:chgData name="Gargiulo, Iolanda" userId="de609ef1-ea54-4cfc-b302-fbff5d62af44" providerId="ADAL" clId="{D789E119-AE0D-4EAA-8837-50B76B685A25}" dt="2024-06-30T06:29:43.878" v="100" actId="478"/>
          <ac:grpSpMkLst>
            <pc:docMk/>
            <pc:sldMk cId="733803434" sldId="373"/>
            <ac:grpSpMk id="21" creationId="{2FBF2486-BE1A-BC34-03BA-9CAF219BE0BC}"/>
          </ac:grpSpMkLst>
        </pc:grpChg>
        <pc:graphicFrameChg chg="mod modGraphic">
          <ac:chgData name="Gargiulo, Iolanda" userId="de609ef1-ea54-4cfc-b302-fbff5d62af44" providerId="ADAL" clId="{D789E119-AE0D-4EAA-8837-50B76B685A25}" dt="2024-06-30T06:31:16.552" v="105" actId="1076"/>
          <ac:graphicFrameMkLst>
            <pc:docMk/>
            <pc:sldMk cId="733803434" sldId="373"/>
            <ac:graphicFrameMk id="78" creationId="{EDF9FABD-36FA-71AB-B0FD-9C9CC11DAB1D}"/>
          </ac:graphicFrameMkLst>
        </pc:graphicFrameChg>
        <pc:cxnChg chg="del mod">
          <ac:chgData name="Gargiulo, Iolanda" userId="de609ef1-ea54-4cfc-b302-fbff5d62af44" providerId="ADAL" clId="{D789E119-AE0D-4EAA-8837-50B76B685A25}" dt="2024-06-30T06:29:39.973" v="99" actId="478"/>
          <ac:cxnSpMkLst>
            <pc:docMk/>
            <pc:sldMk cId="733803434" sldId="373"/>
            <ac:cxnSpMk id="41" creationId="{A6A31487-EFB0-B668-CDF9-37653315D7FA}"/>
          </ac:cxnSpMkLst>
        </pc:cxnChg>
      </pc:sldChg>
      <pc:sldChg chg="addSp modSp mod modAnim">
        <pc:chgData name="Gargiulo, Iolanda" userId="de609ef1-ea54-4cfc-b302-fbff5d62af44" providerId="ADAL" clId="{D789E119-AE0D-4EAA-8837-50B76B685A25}" dt="2024-07-01T07:59:36.049" v="199"/>
        <pc:sldMkLst>
          <pc:docMk/>
          <pc:sldMk cId="262726427" sldId="377"/>
        </pc:sldMkLst>
        <pc:spChg chg="add mod">
          <ac:chgData name="Gargiulo, Iolanda" userId="de609ef1-ea54-4cfc-b302-fbff5d62af44" providerId="ADAL" clId="{D789E119-AE0D-4EAA-8837-50B76B685A25}" dt="2024-06-30T06:20:29.076" v="12" actId="208"/>
          <ac:spMkLst>
            <pc:docMk/>
            <pc:sldMk cId="262726427" sldId="377"/>
            <ac:spMk id="15" creationId="{D3C24F25-E03E-C947-2EB6-E90C35B2B626}"/>
          </ac:spMkLst>
        </pc:spChg>
        <pc:spChg chg="add mod">
          <ac:chgData name="Gargiulo, Iolanda" userId="de609ef1-ea54-4cfc-b302-fbff5d62af44" providerId="ADAL" clId="{D789E119-AE0D-4EAA-8837-50B76B685A25}" dt="2024-06-30T06:21:13.843" v="27"/>
          <ac:spMkLst>
            <pc:docMk/>
            <pc:sldMk cId="262726427" sldId="377"/>
            <ac:spMk id="17" creationId="{2E868495-427D-381A-131B-8D93FC083DD2}"/>
          </ac:spMkLst>
        </pc:spChg>
        <pc:spChg chg="add mod">
          <ac:chgData name="Gargiulo, Iolanda" userId="de609ef1-ea54-4cfc-b302-fbff5d62af44" providerId="ADAL" clId="{D789E119-AE0D-4EAA-8837-50B76B685A25}" dt="2024-06-30T06:27:50.858" v="93" actId="14100"/>
          <ac:spMkLst>
            <pc:docMk/>
            <pc:sldMk cId="262726427" sldId="377"/>
            <ac:spMk id="20" creationId="{8F83233A-256B-FD3D-671D-590B1BAEEE94}"/>
          </ac:spMkLst>
        </pc:spChg>
        <pc:spChg chg="add mod">
          <ac:chgData name="Gargiulo, Iolanda" userId="de609ef1-ea54-4cfc-b302-fbff5d62af44" providerId="ADAL" clId="{D789E119-AE0D-4EAA-8837-50B76B685A25}" dt="2024-06-30T06:22:55.959" v="64" actId="207"/>
          <ac:spMkLst>
            <pc:docMk/>
            <pc:sldMk cId="262726427" sldId="377"/>
            <ac:spMk id="21" creationId="{0929838E-18A6-B8D7-6A03-84F7950F4F0D}"/>
          </ac:spMkLst>
        </pc:spChg>
        <pc:spChg chg="mod">
          <ac:chgData name="Gargiulo, Iolanda" userId="de609ef1-ea54-4cfc-b302-fbff5d62af44" providerId="ADAL" clId="{D789E119-AE0D-4EAA-8837-50B76B685A25}" dt="2024-06-30T06:27:39.514" v="92" actId="1582"/>
          <ac:spMkLst>
            <pc:docMk/>
            <pc:sldMk cId="262726427" sldId="377"/>
            <ac:spMk id="33" creationId="{9D97CF5B-3384-4980-ADA5-BB7E5B816A77}"/>
          </ac:spMkLst>
        </pc:spChg>
        <pc:cxnChg chg="add mod">
          <ac:chgData name="Gargiulo, Iolanda" userId="de609ef1-ea54-4cfc-b302-fbff5d62af44" providerId="ADAL" clId="{D789E119-AE0D-4EAA-8837-50B76B685A25}" dt="2024-06-30T06:21:34.656" v="30" actId="1582"/>
          <ac:cxnSpMkLst>
            <pc:docMk/>
            <pc:sldMk cId="262726427" sldId="377"/>
            <ac:cxnSpMk id="19" creationId="{DEE6119E-4D66-6815-0941-C25C87B498AF}"/>
          </ac:cxnSpMkLst>
        </pc:cxnChg>
        <pc:cxnChg chg="mod">
          <ac:chgData name="Gargiulo, Iolanda" userId="de609ef1-ea54-4cfc-b302-fbff5d62af44" providerId="ADAL" clId="{D789E119-AE0D-4EAA-8837-50B76B685A25}" dt="2024-06-30T06:27:39.514" v="92" actId="1582"/>
          <ac:cxnSpMkLst>
            <pc:docMk/>
            <pc:sldMk cId="262726427" sldId="377"/>
            <ac:cxnSpMk id="27" creationId="{06916500-7335-0254-43C0-99721B1539B2}"/>
          </ac:cxnSpMkLst>
        </pc:cxnChg>
        <pc:cxnChg chg="mod">
          <ac:chgData name="Gargiulo, Iolanda" userId="de609ef1-ea54-4cfc-b302-fbff5d62af44" providerId="ADAL" clId="{D789E119-AE0D-4EAA-8837-50B76B685A25}" dt="2024-06-30T06:27:39.514" v="92" actId="1582"/>
          <ac:cxnSpMkLst>
            <pc:docMk/>
            <pc:sldMk cId="262726427" sldId="377"/>
            <ac:cxnSpMk id="28" creationId="{5F216BD3-CBF3-0BAC-D478-47EBC9B68B42}"/>
          </ac:cxnSpMkLst>
        </pc:cxnChg>
      </pc:sldChg>
      <pc:sldChg chg="addSp delSp modSp mod">
        <pc:chgData name="Gargiulo, Iolanda" userId="de609ef1-ea54-4cfc-b302-fbff5d62af44" providerId="ADAL" clId="{D789E119-AE0D-4EAA-8837-50B76B685A25}" dt="2024-07-01T08:45:12.727" v="250" actId="1076"/>
        <pc:sldMkLst>
          <pc:docMk/>
          <pc:sldMk cId="492407212" sldId="379"/>
        </pc:sldMkLst>
        <pc:spChg chg="mod">
          <ac:chgData name="Gargiulo, Iolanda" userId="de609ef1-ea54-4cfc-b302-fbff5d62af44" providerId="ADAL" clId="{D789E119-AE0D-4EAA-8837-50B76B685A25}" dt="2024-07-01T08:44:33.536" v="242" actId="1076"/>
          <ac:spMkLst>
            <pc:docMk/>
            <pc:sldMk cId="492407212" sldId="379"/>
            <ac:spMk id="30" creationId="{01411816-E194-E0AC-8E9C-D5114DC492CB}"/>
          </ac:spMkLst>
        </pc:spChg>
        <pc:spChg chg="mod">
          <ac:chgData name="Gargiulo, Iolanda" userId="de609ef1-ea54-4cfc-b302-fbff5d62af44" providerId="ADAL" clId="{D789E119-AE0D-4EAA-8837-50B76B685A25}" dt="2024-07-01T08:44:33.536" v="242" actId="1076"/>
          <ac:spMkLst>
            <pc:docMk/>
            <pc:sldMk cId="492407212" sldId="379"/>
            <ac:spMk id="32" creationId="{2A5F66A1-E820-4569-4EC9-BEB77C4DE4BA}"/>
          </ac:spMkLst>
        </pc:spChg>
        <pc:spChg chg="mod">
          <ac:chgData name="Gargiulo, Iolanda" userId="de609ef1-ea54-4cfc-b302-fbff5d62af44" providerId="ADAL" clId="{D789E119-AE0D-4EAA-8837-50B76B685A25}" dt="2024-07-01T08:44:33.536" v="242" actId="1076"/>
          <ac:spMkLst>
            <pc:docMk/>
            <pc:sldMk cId="492407212" sldId="379"/>
            <ac:spMk id="33" creationId="{78EF51D2-A6B9-1987-5DA3-BBC7383067C6}"/>
          </ac:spMkLst>
        </pc:spChg>
        <pc:spChg chg="mod">
          <ac:chgData name="Gargiulo, Iolanda" userId="de609ef1-ea54-4cfc-b302-fbff5d62af44" providerId="ADAL" clId="{D789E119-AE0D-4EAA-8837-50B76B685A25}" dt="2024-07-01T08:44:33.536" v="242" actId="1076"/>
          <ac:spMkLst>
            <pc:docMk/>
            <pc:sldMk cId="492407212" sldId="379"/>
            <ac:spMk id="34" creationId="{55132568-D7F1-498D-C3AC-0D0608202262}"/>
          </ac:spMkLst>
        </pc:spChg>
        <pc:spChg chg="mod">
          <ac:chgData name="Gargiulo, Iolanda" userId="de609ef1-ea54-4cfc-b302-fbff5d62af44" providerId="ADAL" clId="{D789E119-AE0D-4EAA-8837-50B76B685A25}" dt="2024-07-01T08:44:33.536" v="242" actId="1076"/>
          <ac:spMkLst>
            <pc:docMk/>
            <pc:sldMk cId="492407212" sldId="379"/>
            <ac:spMk id="35" creationId="{D7F1E4D0-FCB6-4A64-C357-E5DE3899980C}"/>
          </ac:spMkLst>
        </pc:spChg>
        <pc:spChg chg="mod">
          <ac:chgData name="Gargiulo, Iolanda" userId="de609ef1-ea54-4cfc-b302-fbff5d62af44" providerId="ADAL" clId="{D789E119-AE0D-4EAA-8837-50B76B685A25}" dt="2024-07-01T08:44:33.536" v="242" actId="1076"/>
          <ac:spMkLst>
            <pc:docMk/>
            <pc:sldMk cId="492407212" sldId="379"/>
            <ac:spMk id="36" creationId="{9EBFDF1C-041F-6B12-A8C5-9177C00BCA6A}"/>
          </ac:spMkLst>
        </pc:spChg>
        <pc:spChg chg="mod">
          <ac:chgData name="Gargiulo, Iolanda" userId="de609ef1-ea54-4cfc-b302-fbff5d62af44" providerId="ADAL" clId="{D789E119-AE0D-4EAA-8837-50B76B685A25}" dt="2024-07-01T08:44:33.536" v="242" actId="1076"/>
          <ac:spMkLst>
            <pc:docMk/>
            <pc:sldMk cId="492407212" sldId="379"/>
            <ac:spMk id="44" creationId="{91419DB0-1A98-2ECB-1890-3B712B1B9826}"/>
          </ac:spMkLst>
        </pc:spChg>
        <pc:spChg chg="mod">
          <ac:chgData name="Gargiulo, Iolanda" userId="de609ef1-ea54-4cfc-b302-fbff5d62af44" providerId="ADAL" clId="{D789E119-AE0D-4EAA-8837-50B76B685A25}" dt="2024-07-01T08:44:33.536" v="242" actId="1076"/>
          <ac:spMkLst>
            <pc:docMk/>
            <pc:sldMk cId="492407212" sldId="379"/>
            <ac:spMk id="45" creationId="{9E9F8897-16D0-1497-4DDD-4750DEFC007D}"/>
          </ac:spMkLst>
        </pc:spChg>
        <pc:spChg chg="mod">
          <ac:chgData name="Gargiulo, Iolanda" userId="de609ef1-ea54-4cfc-b302-fbff5d62af44" providerId="ADAL" clId="{D789E119-AE0D-4EAA-8837-50B76B685A25}" dt="2024-07-01T08:44:33.536" v="242" actId="1076"/>
          <ac:spMkLst>
            <pc:docMk/>
            <pc:sldMk cId="492407212" sldId="379"/>
            <ac:spMk id="46" creationId="{81187B1D-6286-88A3-4130-68F147D81141}"/>
          </ac:spMkLst>
        </pc:spChg>
        <pc:spChg chg="mod">
          <ac:chgData name="Gargiulo, Iolanda" userId="de609ef1-ea54-4cfc-b302-fbff5d62af44" providerId="ADAL" clId="{D789E119-AE0D-4EAA-8837-50B76B685A25}" dt="2024-07-01T08:44:33.536" v="242" actId="1076"/>
          <ac:spMkLst>
            <pc:docMk/>
            <pc:sldMk cId="492407212" sldId="379"/>
            <ac:spMk id="47" creationId="{F3B7BA00-F524-1FD8-2D29-D503BCB371CF}"/>
          </ac:spMkLst>
        </pc:spChg>
        <pc:spChg chg="mod">
          <ac:chgData name="Gargiulo, Iolanda" userId="de609ef1-ea54-4cfc-b302-fbff5d62af44" providerId="ADAL" clId="{D789E119-AE0D-4EAA-8837-50B76B685A25}" dt="2024-07-01T08:44:33.536" v="242" actId="1076"/>
          <ac:spMkLst>
            <pc:docMk/>
            <pc:sldMk cId="492407212" sldId="379"/>
            <ac:spMk id="49" creationId="{A45F8CC1-8CD9-F2E2-6B2F-F5B5771E0C93}"/>
          </ac:spMkLst>
        </pc:spChg>
        <pc:spChg chg="mod">
          <ac:chgData name="Gargiulo, Iolanda" userId="de609ef1-ea54-4cfc-b302-fbff5d62af44" providerId="ADAL" clId="{D789E119-AE0D-4EAA-8837-50B76B685A25}" dt="2024-07-01T08:44:33.536" v="242" actId="1076"/>
          <ac:spMkLst>
            <pc:docMk/>
            <pc:sldMk cId="492407212" sldId="379"/>
            <ac:spMk id="50" creationId="{252842DA-22A3-19DB-1D58-8A5C5DEB5B24}"/>
          </ac:spMkLst>
        </pc:spChg>
        <pc:graphicFrameChg chg="add mod">
          <ac:chgData name="Gargiulo, Iolanda" userId="de609ef1-ea54-4cfc-b302-fbff5d62af44" providerId="ADAL" clId="{D789E119-AE0D-4EAA-8837-50B76B685A25}" dt="2024-07-01T08:37:22.549" v="204"/>
          <ac:graphicFrameMkLst>
            <pc:docMk/>
            <pc:sldMk cId="492407212" sldId="379"/>
            <ac:graphicFrameMk id="14" creationId="{71E5D44F-DE44-A1FE-6B64-42AE526ED9B0}"/>
          </ac:graphicFrameMkLst>
        </pc:graphicFrameChg>
        <pc:graphicFrameChg chg="add mod">
          <ac:chgData name="Gargiulo, Iolanda" userId="de609ef1-ea54-4cfc-b302-fbff5d62af44" providerId="ADAL" clId="{D789E119-AE0D-4EAA-8837-50B76B685A25}" dt="2024-07-01T08:39:17.170" v="215"/>
          <ac:graphicFrameMkLst>
            <pc:docMk/>
            <pc:sldMk cId="492407212" sldId="379"/>
            <ac:graphicFrameMk id="16" creationId="{71E5D44F-DE44-A1FE-6B64-42AE526ED9B0}"/>
          </ac:graphicFrameMkLst>
        </pc:graphicFrameChg>
        <pc:graphicFrameChg chg="add mod">
          <ac:chgData name="Gargiulo, Iolanda" userId="de609ef1-ea54-4cfc-b302-fbff5d62af44" providerId="ADAL" clId="{D789E119-AE0D-4EAA-8837-50B76B685A25}" dt="2024-07-01T08:43:07.006" v="223"/>
          <ac:graphicFrameMkLst>
            <pc:docMk/>
            <pc:sldMk cId="492407212" sldId="379"/>
            <ac:graphicFrameMk id="19" creationId="{38AA4D0F-7796-4640-8950-9DB7C4F98F65}"/>
          </ac:graphicFrameMkLst>
        </pc:graphicFrameChg>
        <pc:graphicFrameChg chg="add mod">
          <ac:chgData name="Gargiulo, Iolanda" userId="de609ef1-ea54-4cfc-b302-fbff5d62af44" providerId="ADAL" clId="{D789E119-AE0D-4EAA-8837-50B76B685A25}" dt="2024-07-01T08:43:47.651" v="236"/>
          <ac:graphicFrameMkLst>
            <pc:docMk/>
            <pc:sldMk cId="492407212" sldId="379"/>
            <ac:graphicFrameMk id="21" creationId="{F9006833-D1F6-4AF7-893D-CFC6D4A41657}"/>
          </ac:graphicFrameMkLst>
        </pc:graphicFrameChg>
        <pc:picChg chg="add del mod">
          <ac:chgData name="Gargiulo, Iolanda" userId="de609ef1-ea54-4cfc-b302-fbff5d62af44" providerId="ADAL" clId="{D789E119-AE0D-4EAA-8837-50B76B685A25}" dt="2024-07-01T08:39:12.174" v="210" actId="478"/>
          <ac:picMkLst>
            <pc:docMk/>
            <pc:sldMk cId="492407212" sldId="379"/>
            <ac:picMk id="15" creationId="{13541467-8485-716F-A6BB-EABCA8FA6D39}"/>
          </ac:picMkLst>
        </pc:picChg>
        <pc:picChg chg="add mod">
          <ac:chgData name="Gargiulo, Iolanda" userId="de609ef1-ea54-4cfc-b302-fbff5d62af44" providerId="ADAL" clId="{D789E119-AE0D-4EAA-8837-50B76B685A25}" dt="2024-07-01T08:45:09.636" v="249" actId="1076"/>
          <ac:picMkLst>
            <pc:docMk/>
            <pc:sldMk cId="492407212" sldId="379"/>
            <ac:picMk id="18" creationId="{ECF345B6-C70E-AD32-4125-4FB109B3D83D}"/>
          </ac:picMkLst>
        </pc:picChg>
        <pc:picChg chg="add mod">
          <ac:chgData name="Gargiulo, Iolanda" userId="de609ef1-ea54-4cfc-b302-fbff5d62af44" providerId="ADAL" clId="{D789E119-AE0D-4EAA-8837-50B76B685A25}" dt="2024-07-01T08:45:07.447" v="248" actId="1076"/>
          <ac:picMkLst>
            <pc:docMk/>
            <pc:sldMk cId="492407212" sldId="379"/>
            <ac:picMk id="20" creationId="{0BA32072-9929-489D-7DB7-6DE33F559164}"/>
          </ac:picMkLst>
        </pc:picChg>
        <pc:picChg chg="add mod">
          <ac:chgData name="Gargiulo, Iolanda" userId="de609ef1-ea54-4cfc-b302-fbff5d62af44" providerId="ADAL" clId="{D789E119-AE0D-4EAA-8837-50B76B685A25}" dt="2024-07-01T08:45:12.727" v="250" actId="1076"/>
          <ac:picMkLst>
            <pc:docMk/>
            <pc:sldMk cId="492407212" sldId="379"/>
            <ac:picMk id="22" creationId="{4C570D2E-A939-50DB-642A-8405EE4322D6}"/>
          </ac:picMkLst>
        </pc:picChg>
        <pc:picChg chg="del">
          <ac:chgData name="Gargiulo, Iolanda" userId="de609ef1-ea54-4cfc-b302-fbff5d62af44" providerId="ADAL" clId="{D789E119-AE0D-4EAA-8837-50B76B685A25}" dt="2024-07-01T08:37:27.492" v="206" actId="478"/>
          <ac:picMkLst>
            <pc:docMk/>
            <pc:sldMk cId="492407212" sldId="379"/>
            <ac:picMk id="24" creationId="{55212098-13B5-8F3B-67B2-CCDE970E4855}"/>
          </ac:picMkLst>
        </pc:picChg>
        <pc:picChg chg="del">
          <ac:chgData name="Gargiulo, Iolanda" userId="de609ef1-ea54-4cfc-b302-fbff5d62af44" providerId="ADAL" clId="{D789E119-AE0D-4EAA-8837-50B76B685A25}" dt="2024-07-01T08:43:03.567" v="219" actId="478"/>
          <ac:picMkLst>
            <pc:docMk/>
            <pc:sldMk cId="492407212" sldId="379"/>
            <ac:picMk id="26" creationId="{580F1398-9562-01D0-00FB-E0EE0A11387B}"/>
          </ac:picMkLst>
        </pc:picChg>
        <pc:picChg chg="del">
          <ac:chgData name="Gargiulo, Iolanda" userId="de609ef1-ea54-4cfc-b302-fbff5d62af44" providerId="ADAL" clId="{D789E119-AE0D-4EAA-8837-50B76B685A25}" dt="2024-07-01T08:43:26.446" v="228" actId="478"/>
          <ac:picMkLst>
            <pc:docMk/>
            <pc:sldMk cId="492407212" sldId="379"/>
            <ac:picMk id="29" creationId="{1EAEF93E-E571-9525-9549-7C5B2A7F90FE}"/>
          </ac:picMkLst>
        </pc:picChg>
        <pc:cxnChg chg="mod">
          <ac:chgData name="Gargiulo, Iolanda" userId="de609ef1-ea54-4cfc-b302-fbff5d62af44" providerId="ADAL" clId="{D789E119-AE0D-4EAA-8837-50B76B685A25}" dt="2024-07-01T08:44:33.536" v="242" actId="1076"/>
          <ac:cxnSpMkLst>
            <pc:docMk/>
            <pc:sldMk cId="492407212" sldId="379"/>
            <ac:cxnSpMk id="38" creationId="{A2EA4CE3-50A6-088F-9F03-34CCF83EBC06}"/>
          </ac:cxnSpMkLst>
        </pc:cxnChg>
      </pc:sldChg>
      <pc:sldChg chg="addSp delSp modSp mod delAnim modAnim">
        <pc:chgData name="Gargiulo, Iolanda" userId="de609ef1-ea54-4cfc-b302-fbff5d62af44" providerId="ADAL" clId="{D789E119-AE0D-4EAA-8837-50B76B685A25}" dt="2024-07-01T08:59:37.534" v="342" actId="478"/>
        <pc:sldMkLst>
          <pc:docMk/>
          <pc:sldMk cId="391547368" sldId="380"/>
        </pc:sldMkLst>
        <pc:spChg chg="mod">
          <ac:chgData name="Gargiulo, Iolanda" userId="de609ef1-ea54-4cfc-b302-fbff5d62af44" providerId="ADAL" clId="{D789E119-AE0D-4EAA-8837-50B76B685A25}" dt="2024-07-01T08:55:53.564" v="309" actId="1076"/>
          <ac:spMkLst>
            <pc:docMk/>
            <pc:sldMk cId="391547368" sldId="380"/>
            <ac:spMk id="30" creationId="{99CD3D55-DB1E-BD23-C570-5EC8398D2321}"/>
          </ac:spMkLst>
        </pc:spChg>
        <pc:graphicFrameChg chg="add mod">
          <ac:chgData name="Gargiulo, Iolanda" userId="de609ef1-ea54-4cfc-b302-fbff5d62af44" providerId="ADAL" clId="{D789E119-AE0D-4EAA-8837-50B76B685A25}" dt="2024-07-01T08:48:42.498" v="256"/>
          <ac:graphicFrameMkLst>
            <pc:docMk/>
            <pc:sldMk cId="391547368" sldId="380"/>
            <ac:graphicFrameMk id="14" creationId="{5DCB0EFA-DF16-4827-917E-88A52841EC20}"/>
          </ac:graphicFrameMkLst>
        </pc:graphicFrameChg>
        <pc:graphicFrameChg chg="add mod">
          <ac:chgData name="Gargiulo, Iolanda" userId="de609ef1-ea54-4cfc-b302-fbff5d62af44" providerId="ADAL" clId="{D789E119-AE0D-4EAA-8837-50B76B685A25}" dt="2024-07-01T08:49:12.705" v="266"/>
          <ac:graphicFrameMkLst>
            <pc:docMk/>
            <pc:sldMk cId="391547368" sldId="380"/>
            <ac:graphicFrameMk id="17" creationId="{1234EDF7-516F-4ABF-BAB3-8750E360E388}"/>
          </ac:graphicFrameMkLst>
        </pc:graphicFrameChg>
        <pc:graphicFrameChg chg="add mod">
          <ac:chgData name="Gargiulo, Iolanda" userId="de609ef1-ea54-4cfc-b302-fbff5d62af44" providerId="ADAL" clId="{D789E119-AE0D-4EAA-8837-50B76B685A25}" dt="2024-07-01T08:51:28.040" v="284"/>
          <ac:graphicFrameMkLst>
            <pc:docMk/>
            <pc:sldMk cId="391547368" sldId="380"/>
            <ac:graphicFrameMk id="22" creationId="{7557EA91-1773-4E28-9107-6E62CDC06113}"/>
          </ac:graphicFrameMkLst>
        </pc:graphicFrameChg>
        <pc:graphicFrameChg chg="add mod">
          <ac:chgData name="Gargiulo, Iolanda" userId="de609ef1-ea54-4cfc-b302-fbff5d62af44" providerId="ADAL" clId="{D789E119-AE0D-4EAA-8837-50B76B685A25}" dt="2024-07-01T08:54:35.382" v="296"/>
          <ac:graphicFrameMkLst>
            <pc:docMk/>
            <pc:sldMk cId="391547368" sldId="380"/>
            <ac:graphicFrameMk id="26" creationId="{9AE71760-5D35-4DAE-B4EE-B4097D18DA75}"/>
          </ac:graphicFrameMkLst>
        </pc:graphicFrameChg>
        <pc:graphicFrameChg chg="add mod">
          <ac:chgData name="Gargiulo, Iolanda" userId="de609ef1-ea54-4cfc-b302-fbff5d62af44" providerId="ADAL" clId="{D789E119-AE0D-4EAA-8837-50B76B685A25}" dt="2024-07-01T08:55:23.907" v="305"/>
          <ac:graphicFrameMkLst>
            <pc:docMk/>
            <pc:sldMk cId="391547368" sldId="380"/>
            <ac:graphicFrameMk id="28" creationId="{D52EEA97-2F46-4FD8-BA31-DFC0A8A37B40}"/>
          </ac:graphicFrameMkLst>
        </pc:graphicFrameChg>
        <pc:graphicFrameChg chg="add mod">
          <ac:chgData name="Gargiulo, Iolanda" userId="de609ef1-ea54-4cfc-b302-fbff5d62af44" providerId="ADAL" clId="{D789E119-AE0D-4EAA-8837-50B76B685A25}" dt="2024-07-01T08:57:25.643" v="315"/>
          <ac:graphicFrameMkLst>
            <pc:docMk/>
            <pc:sldMk cId="391547368" sldId="380"/>
            <ac:graphicFrameMk id="31" creationId="{7557EA91-1773-4E28-9107-6E62CDC06113}"/>
          </ac:graphicFrameMkLst>
        </pc:graphicFrameChg>
        <pc:graphicFrameChg chg="add mod">
          <ac:chgData name="Gargiulo, Iolanda" userId="de609ef1-ea54-4cfc-b302-fbff5d62af44" providerId="ADAL" clId="{D789E119-AE0D-4EAA-8837-50B76B685A25}" dt="2024-07-01T08:58:58.819" v="330"/>
          <ac:graphicFrameMkLst>
            <pc:docMk/>
            <pc:sldMk cId="391547368" sldId="380"/>
            <ac:graphicFrameMk id="34" creationId="{1234EDF7-516F-4ABF-BAB3-8750E360E388}"/>
          </ac:graphicFrameMkLst>
        </pc:graphicFrameChg>
        <pc:picChg chg="del">
          <ac:chgData name="Gargiulo, Iolanda" userId="de609ef1-ea54-4cfc-b302-fbff5d62af44" providerId="ADAL" clId="{D789E119-AE0D-4EAA-8837-50B76B685A25}" dt="2024-07-01T08:48:31.356" v="251" actId="478"/>
          <ac:picMkLst>
            <pc:docMk/>
            <pc:sldMk cId="391547368" sldId="380"/>
            <ac:picMk id="15" creationId="{4ED19366-AD21-E6A2-6DCF-754EEE4F6276}"/>
          </ac:picMkLst>
        </pc:picChg>
        <pc:picChg chg="add mod">
          <ac:chgData name="Gargiulo, Iolanda" userId="de609ef1-ea54-4cfc-b302-fbff5d62af44" providerId="ADAL" clId="{D789E119-AE0D-4EAA-8837-50B76B685A25}" dt="2024-07-01T08:58:25.920" v="323" actId="1076"/>
          <ac:picMkLst>
            <pc:docMk/>
            <pc:sldMk cId="391547368" sldId="380"/>
            <ac:picMk id="16" creationId="{FBACCF93-1BE2-955C-5F24-AD1CF9C98F8A}"/>
          </ac:picMkLst>
        </pc:picChg>
        <pc:picChg chg="add del mod modCrop">
          <ac:chgData name="Gargiulo, Iolanda" userId="de609ef1-ea54-4cfc-b302-fbff5d62af44" providerId="ADAL" clId="{D789E119-AE0D-4EAA-8837-50B76B685A25}" dt="2024-07-01T08:59:37.534" v="342" actId="478"/>
          <ac:picMkLst>
            <pc:docMk/>
            <pc:sldMk cId="391547368" sldId="380"/>
            <ac:picMk id="18" creationId="{353E53FD-0533-7DA9-9E8C-D7FE02C14606}"/>
          </ac:picMkLst>
        </pc:picChg>
        <pc:picChg chg="del">
          <ac:chgData name="Gargiulo, Iolanda" userId="de609ef1-ea54-4cfc-b302-fbff5d62af44" providerId="ADAL" clId="{D789E119-AE0D-4EAA-8837-50B76B685A25}" dt="2024-07-01T08:49:19.514" v="269" actId="478"/>
          <ac:picMkLst>
            <pc:docMk/>
            <pc:sldMk cId="391547368" sldId="380"/>
            <ac:picMk id="19" creationId="{E4AD07EE-B97C-B8D2-B93E-0EC63AE7843C}"/>
          </ac:picMkLst>
        </pc:picChg>
        <pc:picChg chg="add mod ord">
          <ac:chgData name="Gargiulo, Iolanda" userId="de609ef1-ea54-4cfc-b302-fbff5d62af44" providerId="ADAL" clId="{D789E119-AE0D-4EAA-8837-50B76B685A25}" dt="2024-07-01T08:58:33.820" v="324" actId="1076"/>
          <ac:picMkLst>
            <pc:docMk/>
            <pc:sldMk cId="391547368" sldId="380"/>
            <ac:picMk id="24" creationId="{CC15A03C-C353-C9AA-0D8E-7BB1785C014E}"/>
          </ac:picMkLst>
        </pc:picChg>
        <pc:picChg chg="add mod">
          <ac:chgData name="Gargiulo, Iolanda" userId="de609ef1-ea54-4cfc-b302-fbff5d62af44" providerId="ADAL" clId="{D789E119-AE0D-4EAA-8837-50B76B685A25}" dt="2024-07-01T08:54:48.900" v="299" actId="1076"/>
          <ac:picMkLst>
            <pc:docMk/>
            <pc:sldMk cId="391547368" sldId="380"/>
            <ac:picMk id="27" creationId="{5CB278E0-A70A-201E-0CAA-837DB348AA86}"/>
          </ac:picMkLst>
        </pc:picChg>
        <pc:picChg chg="add mod">
          <ac:chgData name="Gargiulo, Iolanda" userId="de609ef1-ea54-4cfc-b302-fbff5d62af44" providerId="ADAL" clId="{D789E119-AE0D-4EAA-8837-50B76B685A25}" dt="2024-07-01T08:55:43.241" v="308" actId="1076"/>
          <ac:picMkLst>
            <pc:docMk/>
            <pc:sldMk cId="391547368" sldId="380"/>
            <ac:picMk id="29" creationId="{D3467B0E-B76C-233E-F01D-7DCB82392CD7}"/>
          </ac:picMkLst>
        </pc:picChg>
        <pc:picChg chg="del">
          <ac:chgData name="Gargiulo, Iolanda" userId="de609ef1-ea54-4cfc-b302-fbff5d62af44" providerId="ADAL" clId="{D789E119-AE0D-4EAA-8837-50B76B685A25}" dt="2024-07-01T08:50:11.503" v="279" actId="478"/>
          <ac:picMkLst>
            <pc:docMk/>
            <pc:sldMk cId="391547368" sldId="380"/>
            <ac:picMk id="32" creationId="{DE0165B7-0B29-1DDE-8365-19F02C1437AD}"/>
          </ac:picMkLst>
        </pc:picChg>
        <pc:picChg chg="add del mod">
          <ac:chgData name="Gargiulo, Iolanda" userId="de609ef1-ea54-4cfc-b302-fbff5d62af44" providerId="ADAL" clId="{D789E119-AE0D-4EAA-8837-50B76B685A25}" dt="2024-07-01T08:57:36.028" v="318" actId="478"/>
          <ac:picMkLst>
            <pc:docMk/>
            <pc:sldMk cId="391547368" sldId="380"/>
            <ac:picMk id="33" creationId="{761A74CE-B9E9-CA69-60F0-1944FA902513}"/>
          </ac:picMkLst>
        </pc:picChg>
        <pc:picChg chg="add mod modCrop">
          <ac:chgData name="Gargiulo, Iolanda" userId="de609ef1-ea54-4cfc-b302-fbff5d62af44" providerId="ADAL" clId="{D789E119-AE0D-4EAA-8837-50B76B685A25}" dt="2024-07-01T08:59:35.761" v="341" actId="14100"/>
          <ac:picMkLst>
            <pc:docMk/>
            <pc:sldMk cId="391547368" sldId="380"/>
            <ac:picMk id="36" creationId="{308F8A6A-0A8D-2CF2-DB0F-F044CEDCE783}"/>
          </ac:picMkLst>
        </pc:picChg>
        <pc:picChg chg="del">
          <ac:chgData name="Gargiulo, Iolanda" userId="de609ef1-ea54-4cfc-b302-fbff5d62af44" providerId="ADAL" clId="{D789E119-AE0D-4EAA-8837-50B76B685A25}" dt="2024-07-01T08:54:32.522" v="293" actId="478"/>
          <ac:picMkLst>
            <pc:docMk/>
            <pc:sldMk cId="391547368" sldId="380"/>
            <ac:picMk id="37" creationId="{7022B114-9922-BBD8-AA1C-E9200868B74E}"/>
          </ac:picMkLst>
        </pc:picChg>
        <pc:picChg chg="del">
          <ac:chgData name="Gargiulo, Iolanda" userId="de609ef1-ea54-4cfc-b302-fbff5d62af44" providerId="ADAL" clId="{D789E119-AE0D-4EAA-8837-50B76B685A25}" dt="2024-07-01T08:55:19.865" v="300" actId="478"/>
          <ac:picMkLst>
            <pc:docMk/>
            <pc:sldMk cId="391547368" sldId="380"/>
            <ac:picMk id="43" creationId="{FB6044A6-29C8-124D-C3F6-06A8C72A22AD}"/>
          </ac:picMkLst>
        </pc:picChg>
      </pc:sldChg>
      <pc:sldChg chg="addSp modSp mod modAnim">
        <pc:chgData name="Gargiulo, Iolanda" userId="de609ef1-ea54-4cfc-b302-fbff5d62af44" providerId="ADAL" clId="{D789E119-AE0D-4EAA-8837-50B76B685A25}" dt="2024-07-01T09:11:10.962" v="492" actId="14100"/>
        <pc:sldMkLst>
          <pc:docMk/>
          <pc:sldMk cId="2234988232" sldId="383"/>
        </pc:sldMkLst>
        <pc:spChg chg="add mod">
          <ac:chgData name="Gargiulo, Iolanda" userId="de609ef1-ea54-4cfc-b302-fbff5d62af44" providerId="ADAL" clId="{D789E119-AE0D-4EAA-8837-50B76B685A25}" dt="2024-07-01T09:01:30.416" v="355" actId="2085"/>
          <ac:spMkLst>
            <pc:docMk/>
            <pc:sldMk cId="2234988232" sldId="383"/>
            <ac:spMk id="14" creationId="{D04C2CAA-2CDC-FDA5-88A3-26CAB13E6CEB}"/>
          </ac:spMkLst>
        </pc:spChg>
        <pc:spChg chg="mod">
          <ac:chgData name="Gargiulo, Iolanda" userId="de609ef1-ea54-4cfc-b302-fbff5d62af44" providerId="ADAL" clId="{D789E119-AE0D-4EAA-8837-50B76B685A25}" dt="2024-07-01T09:11:10.962" v="492" actId="14100"/>
          <ac:spMkLst>
            <pc:docMk/>
            <pc:sldMk cId="2234988232" sldId="383"/>
            <ac:spMk id="15" creationId="{774CC9C5-B628-CA1A-3043-DF4DB104452E}"/>
          </ac:spMkLst>
        </pc:spChg>
        <pc:spChg chg="add mod">
          <ac:chgData name="Gargiulo, Iolanda" userId="de609ef1-ea54-4cfc-b302-fbff5d62af44" providerId="ADAL" clId="{D789E119-AE0D-4EAA-8837-50B76B685A25}" dt="2024-07-01T09:02:22.178" v="376" actId="1076"/>
          <ac:spMkLst>
            <pc:docMk/>
            <pc:sldMk cId="2234988232" sldId="383"/>
            <ac:spMk id="16" creationId="{CE938310-85C6-72D8-50C5-8CB77A91E567}"/>
          </ac:spMkLst>
        </pc:spChg>
        <pc:spChg chg="add mod">
          <ac:chgData name="Gargiulo, Iolanda" userId="de609ef1-ea54-4cfc-b302-fbff5d62af44" providerId="ADAL" clId="{D789E119-AE0D-4EAA-8837-50B76B685A25}" dt="2024-07-01T09:05:08.203" v="489" actId="20577"/>
          <ac:spMkLst>
            <pc:docMk/>
            <pc:sldMk cId="2234988232" sldId="383"/>
            <ac:spMk id="17" creationId="{754CF520-80E6-8BE1-5EEF-AF0DE84D1843}"/>
          </ac:spMkLst>
        </pc:spChg>
      </pc:sldChg>
      <pc:sldChg chg="modSp add del mod">
        <pc:chgData name="Gargiulo, Iolanda" userId="de609ef1-ea54-4cfc-b302-fbff5d62af44" providerId="ADAL" clId="{D789E119-AE0D-4EAA-8837-50B76B685A25}" dt="2024-07-01T07:58:48.933" v="197" actId="47"/>
        <pc:sldMkLst>
          <pc:docMk/>
          <pc:sldMk cId="1574231485" sldId="384"/>
        </pc:sldMkLst>
        <pc:picChg chg="mod">
          <ac:chgData name="Gargiulo, Iolanda" userId="de609ef1-ea54-4cfc-b302-fbff5d62af44" providerId="ADAL" clId="{D789E119-AE0D-4EAA-8837-50B76B685A25}" dt="2024-06-30T06:19:32.368" v="6" actId="1076"/>
          <ac:picMkLst>
            <pc:docMk/>
            <pc:sldMk cId="1574231485" sldId="384"/>
            <ac:picMk id="37" creationId="{0150674B-39DB-CCA4-476B-36A190940E4B}"/>
          </ac:picMkLst>
        </pc:picChg>
      </pc:sldChg>
      <pc:sldMasterChg chg="modSldLayout">
        <pc:chgData name="Gargiulo, Iolanda" userId="de609ef1-ea54-4cfc-b302-fbff5d62af44" providerId="ADAL" clId="{D789E119-AE0D-4EAA-8837-50B76B685A25}" dt="2024-07-01T07:41:44.989" v="147" actId="14100"/>
        <pc:sldMasterMkLst>
          <pc:docMk/>
          <pc:sldMasterMk cId="408470449" sldId="2147484184"/>
        </pc:sldMasterMkLst>
        <pc:sldLayoutChg chg="addSp modSp mod">
          <pc:chgData name="Gargiulo, Iolanda" userId="de609ef1-ea54-4cfc-b302-fbff5d62af44" providerId="ADAL" clId="{D789E119-AE0D-4EAA-8837-50B76B685A25}" dt="2024-07-01T07:41:44.989" v="147" actId="14100"/>
          <pc:sldLayoutMkLst>
            <pc:docMk/>
            <pc:sldMasterMk cId="408470449" sldId="2147484184"/>
            <pc:sldLayoutMk cId="4179296955" sldId="2147484196"/>
          </pc:sldLayoutMkLst>
          <pc:spChg chg="mod">
            <ac:chgData name="Gargiulo, Iolanda" userId="de609ef1-ea54-4cfc-b302-fbff5d62af44" providerId="ADAL" clId="{D789E119-AE0D-4EAA-8837-50B76B685A25}" dt="2024-07-01T07:40:25.358" v="140" actId="1076"/>
            <ac:spMkLst>
              <pc:docMk/>
              <pc:sldMasterMk cId="408470449" sldId="2147484184"/>
              <pc:sldLayoutMk cId="4179296955" sldId="2147484196"/>
              <ac:spMk id="9" creationId="{00000000-0000-0000-0000-000000000000}"/>
            </ac:spMkLst>
          </pc:spChg>
          <pc:spChg chg="mod ord">
            <ac:chgData name="Gargiulo, Iolanda" userId="de609ef1-ea54-4cfc-b302-fbff5d62af44" providerId="ADAL" clId="{D789E119-AE0D-4EAA-8837-50B76B685A25}" dt="2024-07-01T07:40:09.846" v="139" actId="1076"/>
            <ac:spMkLst>
              <pc:docMk/>
              <pc:sldMasterMk cId="408470449" sldId="2147484184"/>
              <pc:sldLayoutMk cId="4179296955" sldId="2147484196"/>
              <ac:spMk id="11" creationId="{00000000-0000-0000-0000-000000000000}"/>
            </ac:spMkLst>
          </pc:spChg>
          <pc:picChg chg="add mod">
            <ac:chgData name="Gargiulo, Iolanda" userId="de609ef1-ea54-4cfc-b302-fbff5d62af44" providerId="ADAL" clId="{D789E119-AE0D-4EAA-8837-50B76B685A25}" dt="2024-07-01T07:41:44.989" v="147" actId="14100"/>
            <ac:picMkLst>
              <pc:docMk/>
              <pc:sldMasterMk cId="408470449" sldId="2147484184"/>
              <pc:sldLayoutMk cId="4179296955" sldId="2147484196"/>
              <ac:picMk id="5" creationId="{D4EA61DF-F8EE-825A-5F8E-0728E67257F4}"/>
            </ac:picMkLst>
          </pc:picChg>
          <pc:picChg chg="mod">
            <ac:chgData name="Gargiulo, Iolanda" userId="de609ef1-ea54-4cfc-b302-fbff5d62af44" providerId="ADAL" clId="{D789E119-AE0D-4EAA-8837-50B76B685A25}" dt="2024-07-01T07:38:30.224" v="132" actId="14100"/>
            <ac:picMkLst>
              <pc:docMk/>
              <pc:sldMasterMk cId="408470449" sldId="2147484184"/>
              <pc:sldLayoutMk cId="4179296955" sldId="2147484196"/>
              <ac:picMk id="13" creationId="{8C1DC818-7225-4C27-D1F7-0F11210259C3}"/>
            </ac:picMkLst>
          </pc:picChg>
        </pc:sldLayoutChg>
      </pc:sldMasterChg>
    </pc:docChg>
  </pc:docChgLst>
  <pc:docChgLst>
    <pc:chgData name="Gargiulo, Iolanda" userId="de609ef1-ea54-4cfc-b302-fbff5d62af44" providerId="ADAL" clId="{B5F45398-5630-49E2-9680-A669E6CFE505}"/>
    <pc:docChg chg="undo redo custSel addSld delSld modSld sldOrd modMainMaster">
      <pc:chgData name="Gargiulo, Iolanda" userId="de609ef1-ea54-4cfc-b302-fbff5d62af44" providerId="ADAL" clId="{B5F45398-5630-49E2-9680-A669E6CFE505}" dt="2024-08-06T07:43:28.675" v="4297"/>
      <pc:docMkLst>
        <pc:docMk/>
      </pc:docMkLst>
      <pc:sldChg chg="addSp delSp modSp del mod">
        <pc:chgData name="Gargiulo, Iolanda" userId="de609ef1-ea54-4cfc-b302-fbff5d62af44" providerId="ADAL" clId="{B5F45398-5630-49E2-9680-A669E6CFE505}" dt="2024-08-05T07:56:09.553" v="296" actId="47"/>
        <pc:sldMkLst>
          <pc:docMk/>
          <pc:sldMk cId="58020260" sldId="331"/>
        </pc:sldMkLst>
        <pc:spChg chg="add mod">
          <ac:chgData name="Gargiulo, Iolanda" userId="de609ef1-ea54-4cfc-b302-fbff5d62af44" providerId="ADAL" clId="{B5F45398-5630-49E2-9680-A669E6CFE505}" dt="2024-08-05T07:42:59.452" v="175"/>
          <ac:spMkLst>
            <pc:docMk/>
            <pc:sldMk cId="58020260" sldId="331"/>
            <ac:spMk id="2" creationId="{39DF15A5-AE34-7899-B789-F9896A6FB1CA}"/>
          </ac:spMkLst>
        </pc:spChg>
        <pc:spChg chg="add del mod">
          <ac:chgData name="Gargiulo, Iolanda" userId="de609ef1-ea54-4cfc-b302-fbff5d62af44" providerId="ADAL" clId="{B5F45398-5630-49E2-9680-A669E6CFE505}" dt="2024-08-05T07:45:58.036" v="201" actId="20577"/>
          <ac:spMkLst>
            <pc:docMk/>
            <pc:sldMk cId="58020260" sldId="331"/>
            <ac:spMk id="28" creationId="{CFA6D985-5468-0FF9-798E-DB087BC71E9C}"/>
          </ac:spMkLst>
        </pc:spChg>
        <pc:spChg chg="mod">
          <ac:chgData name="Gargiulo, Iolanda" userId="de609ef1-ea54-4cfc-b302-fbff5d62af44" providerId="ADAL" clId="{B5F45398-5630-49E2-9680-A669E6CFE505}" dt="2024-08-05T07:49:54.286" v="261" actId="20577"/>
          <ac:spMkLst>
            <pc:docMk/>
            <pc:sldMk cId="58020260" sldId="331"/>
            <ac:spMk id="46" creationId="{E5D778F6-48DB-3024-4579-F9040FCD254D}"/>
          </ac:spMkLst>
        </pc:spChg>
        <pc:spChg chg="mod">
          <ac:chgData name="Gargiulo, Iolanda" userId="de609ef1-ea54-4cfc-b302-fbff5d62af44" providerId="ADAL" clId="{B5F45398-5630-49E2-9680-A669E6CFE505}" dt="2024-08-05T07:48:42.636" v="216" actId="404"/>
          <ac:spMkLst>
            <pc:docMk/>
            <pc:sldMk cId="58020260" sldId="331"/>
            <ac:spMk id="100" creationId="{671382AA-A1E2-F53D-677F-FB1807879EA8}"/>
          </ac:spMkLst>
        </pc:spChg>
        <pc:spChg chg="mod">
          <ac:chgData name="Gargiulo, Iolanda" userId="de609ef1-ea54-4cfc-b302-fbff5d62af44" providerId="ADAL" clId="{B5F45398-5630-49E2-9680-A669E6CFE505}" dt="2024-08-05T07:48:50.369" v="217" actId="255"/>
          <ac:spMkLst>
            <pc:docMk/>
            <pc:sldMk cId="58020260" sldId="331"/>
            <ac:spMk id="101" creationId="{E2B14811-6684-CC52-7D1D-A542A6E78CD8}"/>
          </ac:spMkLst>
        </pc:spChg>
        <pc:spChg chg="mod">
          <ac:chgData name="Gargiulo, Iolanda" userId="de609ef1-ea54-4cfc-b302-fbff5d62af44" providerId="ADAL" clId="{B5F45398-5630-49E2-9680-A669E6CFE505}" dt="2024-08-05T07:48:38.053" v="213" actId="404"/>
          <ac:spMkLst>
            <pc:docMk/>
            <pc:sldMk cId="58020260" sldId="331"/>
            <ac:spMk id="102" creationId="{FBC33794-A5F2-7711-4E72-5EDFE4EC7AD1}"/>
          </ac:spMkLst>
        </pc:spChg>
        <pc:spChg chg="mod">
          <ac:chgData name="Gargiulo, Iolanda" userId="de609ef1-ea54-4cfc-b302-fbff5d62af44" providerId="ADAL" clId="{B5F45398-5630-49E2-9680-A669E6CFE505}" dt="2024-08-05T07:48:53.636" v="219" actId="404"/>
          <ac:spMkLst>
            <pc:docMk/>
            <pc:sldMk cId="58020260" sldId="331"/>
            <ac:spMk id="103" creationId="{38C4EB26-CF75-D143-50B9-8035F0C37A10}"/>
          </ac:spMkLst>
        </pc:spChg>
        <pc:spChg chg="mod">
          <ac:chgData name="Gargiulo, Iolanda" userId="de609ef1-ea54-4cfc-b302-fbff5d62af44" providerId="ADAL" clId="{B5F45398-5630-49E2-9680-A669E6CFE505}" dt="2024-08-05T07:49:02.603" v="221" actId="404"/>
          <ac:spMkLst>
            <pc:docMk/>
            <pc:sldMk cId="58020260" sldId="331"/>
            <ac:spMk id="104" creationId="{A27F0F04-817A-F63F-3DE9-320C69DEF800}"/>
          </ac:spMkLst>
        </pc:spChg>
        <pc:spChg chg="mod">
          <ac:chgData name="Gargiulo, Iolanda" userId="de609ef1-ea54-4cfc-b302-fbff5d62af44" providerId="ADAL" clId="{B5F45398-5630-49E2-9680-A669E6CFE505}" dt="2024-08-05T07:49:06.003" v="223" actId="404"/>
          <ac:spMkLst>
            <pc:docMk/>
            <pc:sldMk cId="58020260" sldId="331"/>
            <ac:spMk id="105" creationId="{A8CC2E3E-A235-17CE-5BBD-060AFD4EDFC5}"/>
          </ac:spMkLst>
        </pc:spChg>
        <pc:grpChg chg="mod">
          <ac:chgData name="Gargiulo, Iolanda" userId="de609ef1-ea54-4cfc-b302-fbff5d62af44" providerId="ADAL" clId="{B5F45398-5630-49E2-9680-A669E6CFE505}" dt="2024-08-05T07:48:28.024" v="209" actId="14100"/>
          <ac:grpSpMkLst>
            <pc:docMk/>
            <pc:sldMk cId="58020260" sldId="331"/>
            <ac:grpSpMk id="73" creationId="{6C6C42AF-79CB-2632-3143-912C23DF3F55}"/>
          </ac:grpSpMkLst>
        </pc:grpChg>
        <pc:picChg chg="mod">
          <ac:chgData name="Gargiulo, Iolanda" userId="de609ef1-ea54-4cfc-b302-fbff5d62af44" providerId="ADAL" clId="{B5F45398-5630-49E2-9680-A669E6CFE505}" dt="2024-08-05T07:48:32.253" v="210" actId="1076"/>
          <ac:picMkLst>
            <pc:docMk/>
            <pc:sldMk cId="58020260" sldId="331"/>
            <ac:picMk id="116" creationId="{11377630-F74F-0860-B4A9-62A24DA1C1CB}"/>
          </ac:picMkLst>
        </pc:picChg>
        <pc:picChg chg="mod">
          <ac:chgData name="Gargiulo, Iolanda" userId="de609ef1-ea54-4cfc-b302-fbff5d62af44" providerId="ADAL" clId="{B5F45398-5630-49E2-9680-A669E6CFE505}" dt="2024-08-05T07:49:21.436" v="226" actId="1076"/>
          <ac:picMkLst>
            <pc:docMk/>
            <pc:sldMk cId="58020260" sldId="331"/>
            <ac:picMk id="117" creationId="{DC7CEF6F-FCFF-1BF1-0CB9-AF9AB13DADAA}"/>
          </ac:picMkLst>
        </pc:picChg>
        <pc:picChg chg="mod">
          <ac:chgData name="Gargiulo, Iolanda" userId="de609ef1-ea54-4cfc-b302-fbff5d62af44" providerId="ADAL" clId="{B5F45398-5630-49E2-9680-A669E6CFE505}" dt="2024-08-05T07:49:17.669" v="225" actId="1076"/>
          <ac:picMkLst>
            <pc:docMk/>
            <pc:sldMk cId="58020260" sldId="331"/>
            <ac:picMk id="118" creationId="{D916FE67-025A-39C7-FA17-A22BE788EA2C}"/>
          </ac:picMkLst>
        </pc:picChg>
        <pc:picChg chg="mod">
          <ac:chgData name="Gargiulo, Iolanda" userId="de609ef1-ea54-4cfc-b302-fbff5d62af44" providerId="ADAL" clId="{B5F45398-5630-49E2-9680-A669E6CFE505}" dt="2024-08-05T07:49:12.456" v="224" actId="1076"/>
          <ac:picMkLst>
            <pc:docMk/>
            <pc:sldMk cId="58020260" sldId="331"/>
            <ac:picMk id="119" creationId="{C38C24AE-D771-BE7E-6EB0-A7487045A4A2}"/>
          </ac:picMkLst>
        </pc:picChg>
        <pc:picChg chg="mod">
          <ac:chgData name="Gargiulo, Iolanda" userId="de609ef1-ea54-4cfc-b302-fbff5d62af44" providerId="ADAL" clId="{B5F45398-5630-49E2-9680-A669E6CFE505}" dt="2024-08-05T07:48:35.236" v="211" actId="1076"/>
          <ac:picMkLst>
            <pc:docMk/>
            <pc:sldMk cId="58020260" sldId="331"/>
            <ac:picMk id="120" creationId="{D0EFF8E0-3186-DFE1-EBD7-E882CABCF190}"/>
          </ac:picMkLst>
        </pc:picChg>
      </pc:sldChg>
      <pc:sldChg chg="modSp mod">
        <pc:chgData name="Gargiulo, Iolanda" userId="de609ef1-ea54-4cfc-b302-fbff5d62af44" providerId="ADAL" clId="{B5F45398-5630-49E2-9680-A669E6CFE505}" dt="2024-08-06T07:25:02.070" v="4260" actId="14100"/>
        <pc:sldMkLst>
          <pc:docMk/>
          <pc:sldMk cId="1551920946" sldId="345"/>
        </pc:sldMkLst>
        <pc:spChg chg="mod">
          <ac:chgData name="Gargiulo, Iolanda" userId="de609ef1-ea54-4cfc-b302-fbff5d62af44" providerId="ADAL" clId="{B5F45398-5630-49E2-9680-A669E6CFE505}" dt="2024-08-06T07:25:02.070" v="4260" actId="14100"/>
          <ac:spMkLst>
            <pc:docMk/>
            <pc:sldMk cId="1551920946" sldId="345"/>
            <ac:spMk id="2" creationId="{2CDFA1A7-2CDF-623E-6F13-AA92892F72BF}"/>
          </ac:spMkLst>
        </pc:spChg>
      </pc:sldChg>
      <pc:sldChg chg="addSp delSp modSp mod">
        <pc:chgData name="Gargiulo, Iolanda" userId="de609ef1-ea54-4cfc-b302-fbff5d62af44" providerId="ADAL" clId="{B5F45398-5630-49E2-9680-A669E6CFE505}" dt="2024-08-05T07:45:14.269" v="194" actId="14100"/>
        <pc:sldMkLst>
          <pc:docMk/>
          <pc:sldMk cId="4087732771" sldId="370"/>
        </pc:sldMkLst>
        <pc:spChg chg="mod">
          <ac:chgData name="Gargiulo, Iolanda" userId="de609ef1-ea54-4cfc-b302-fbff5d62af44" providerId="ADAL" clId="{B5F45398-5630-49E2-9680-A669E6CFE505}" dt="2024-08-05T07:45:14.269" v="194" actId="14100"/>
          <ac:spMkLst>
            <pc:docMk/>
            <pc:sldMk cId="4087732771" sldId="370"/>
            <ac:spMk id="7" creationId="{0B58BD01-E43E-DE35-8C30-3517388E2FD9}"/>
          </ac:spMkLst>
        </pc:spChg>
        <pc:spChg chg="mod">
          <ac:chgData name="Gargiulo, Iolanda" userId="de609ef1-ea54-4cfc-b302-fbff5d62af44" providerId="ADAL" clId="{B5F45398-5630-49E2-9680-A669E6CFE505}" dt="2024-08-05T07:41:36.515" v="165" actId="404"/>
          <ac:spMkLst>
            <pc:docMk/>
            <pc:sldMk cId="4087732771" sldId="370"/>
            <ac:spMk id="20" creationId="{38F980F9-0153-B979-22BA-6683644515FC}"/>
          </ac:spMkLst>
        </pc:spChg>
        <pc:spChg chg="mod">
          <ac:chgData name="Gargiulo, Iolanda" userId="de609ef1-ea54-4cfc-b302-fbff5d62af44" providerId="ADAL" clId="{B5F45398-5630-49E2-9680-A669E6CFE505}" dt="2024-08-05T07:42:14.849" v="173" actId="20577"/>
          <ac:spMkLst>
            <pc:docMk/>
            <pc:sldMk cId="4087732771" sldId="370"/>
            <ac:spMk id="25" creationId="{E11A1F69-B311-8544-8542-671D4F9F688D}"/>
          </ac:spMkLst>
        </pc:spChg>
        <pc:picChg chg="add mod">
          <ac:chgData name="Gargiulo, Iolanda" userId="de609ef1-ea54-4cfc-b302-fbff5d62af44" providerId="ADAL" clId="{B5F45398-5630-49E2-9680-A669E6CFE505}" dt="2024-08-05T07:37:07.918" v="2" actId="1076"/>
          <ac:picMkLst>
            <pc:docMk/>
            <pc:sldMk cId="4087732771" sldId="370"/>
            <ac:picMk id="4" creationId="{B3BA8E1D-9D68-B29C-16FC-1E8E7DD89F00}"/>
          </ac:picMkLst>
        </pc:picChg>
        <pc:picChg chg="del">
          <ac:chgData name="Gargiulo, Iolanda" userId="de609ef1-ea54-4cfc-b302-fbff5d62af44" providerId="ADAL" clId="{B5F45398-5630-49E2-9680-A669E6CFE505}" dt="2024-08-05T07:35:59.491" v="0" actId="478"/>
          <ac:picMkLst>
            <pc:docMk/>
            <pc:sldMk cId="4087732771" sldId="370"/>
            <ac:picMk id="8" creationId="{63BA5F8C-0595-A01F-C06C-499519575EBC}"/>
          </ac:picMkLst>
        </pc:picChg>
      </pc:sldChg>
      <pc:sldChg chg="addSp delSp modSp mod modAnim">
        <pc:chgData name="Gargiulo, Iolanda" userId="de609ef1-ea54-4cfc-b302-fbff5d62af44" providerId="ADAL" clId="{B5F45398-5630-49E2-9680-A669E6CFE505}" dt="2024-08-06T07:42:30.017" v="4265" actId="1076"/>
        <pc:sldMkLst>
          <pc:docMk/>
          <pc:sldMk cId="2371244894" sldId="371"/>
        </pc:sldMkLst>
        <pc:spChg chg="mod">
          <ac:chgData name="Gargiulo, Iolanda" userId="de609ef1-ea54-4cfc-b302-fbff5d62af44" providerId="ADAL" clId="{B5F45398-5630-49E2-9680-A669E6CFE505}" dt="2024-08-05T12:31:50.595" v="351"/>
          <ac:spMkLst>
            <pc:docMk/>
            <pc:sldMk cId="2371244894" sldId="371"/>
            <ac:spMk id="3" creationId="{9D97D95B-3B75-D1BF-5D96-5980023D068B}"/>
          </ac:spMkLst>
        </pc:spChg>
        <pc:spChg chg="mod">
          <ac:chgData name="Gargiulo, Iolanda" userId="de609ef1-ea54-4cfc-b302-fbff5d62af44" providerId="ADAL" clId="{B5F45398-5630-49E2-9680-A669E6CFE505}" dt="2024-08-05T07:56:13.753" v="297" actId="20577"/>
          <ac:spMkLst>
            <pc:docMk/>
            <pc:sldMk cId="2371244894" sldId="371"/>
            <ac:spMk id="4" creationId="{0D301A2C-003F-BAFC-108B-73C6036AB7A5}"/>
          </ac:spMkLst>
        </pc:spChg>
        <pc:spChg chg="del">
          <ac:chgData name="Gargiulo, Iolanda" userId="de609ef1-ea54-4cfc-b302-fbff5d62af44" providerId="ADAL" clId="{B5F45398-5630-49E2-9680-A669E6CFE505}" dt="2024-08-05T07:50:23.826" v="262" actId="478"/>
          <ac:spMkLst>
            <pc:docMk/>
            <pc:sldMk cId="2371244894" sldId="371"/>
            <ac:spMk id="13" creationId="{3DDE8EA8-4760-7900-B22D-1FA836A05774}"/>
          </ac:spMkLst>
        </pc:spChg>
        <pc:spChg chg="mod">
          <ac:chgData name="Gargiulo, Iolanda" userId="de609ef1-ea54-4cfc-b302-fbff5d62af44" providerId="ADAL" clId="{B5F45398-5630-49E2-9680-A669E6CFE505}" dt="2024-08-05T07:54:21.469" v="276" actId="404"/>
          <ac:spMkLst>
            <pc:docMk/>
            <pc:sldMk cId="2371244894" sldId="371"/>
            <ac:spMk id="15" creationId="{09273FC5-B331-B360-2702-30C1661D953F}"/>
          </ac:spMkLst>
        </pc:spChg>
        <pc:spChg chg="mod">
          <ac:chgData name="Gargiulo, Iolanda" userId="de609ef1-ea54-4cfc-b302-fbff5d62af44" providerId="ADAL" clId="{B5F45398-5630-49E2-9680-A669E6CFE505}" dt="2024-08-05T07:54:21.469" v="276" actId="404"/>
          <ac:spMkLst>
            <pc:docMk/>
            <pc:sldMk cId="2371244894" sldId="371"/>
            <ac:spMk id="17" creationId="{DDC686F4-044D-E001-4F0E-0777214D76A4}"/>
          </ac:spMkLst>
        </pc:spChg>
        <pc:spChg chg="add mod">
          <ac:chgData name="Gargiulo, Iolanda" userId="de609ef1-ea54-4cfc-b302-fbff5d62af44" providerId="ADAL" clId="{B5F45398-5630-49E2-9680-A669E6CFE505}" dt="2024-08-05T07:50:24.136" v="263"/>
          <ac:spMkLst>
            <pc:docMk/>
            <pc:sldMk cId="2371244894" sldId="371"/>
            <ac:spMk id="18" creationId="{8D31852C-50AC-A77F-FFA6-8E36E02AFD50}"/>
          </ac:spMkLst>
        </pc:spChg>
        <pc:spChg chg="del">
          <ac:chgData name="Gargiulo, Iolanda" userId="de609ef1-ea54-4cfc-b302-fbff5d62af44" providerId="ADAL" clId="{B5F45398-5630-49E2-9680-A669E6CFE505}" dt="2024-08-05T07:47:41.236" v="205" actId="478"/>
          <ac:spMkLst>
            <pc:docMk/>
            <pc:sldMk cId="2371244894" sldId="371"/>
            <ac:spMk id="23" creationId="{DAE01D11-71F5-D662-6680-B16EE9FB137B}"/>
          </ac:spMkLst>
        </pc:spChg>
        <pc:spChg chg="del">
          <ac:chgData name="Gargiulo, Iolanda" userId="de609ef1-ea54-4cfc-b302-fbff5d62af44" providerId="ADAL" clId="{B5F45398-5630-49E2-9680-A669E6CFE505}" dt="2024-08-05T07:47:42.786" v="206" actId="478"/>
          <ac:spMkLst>
            <pc:docMk/>
            <pc:sldMk cId="2371244894" sldId="371"/>
            <ac:spMk id="24" creationId="{2E0672EE-B59B-27D3-EDEC-4A8E367D1A53}"/>
          </ac:spMkLst>
        </pc:spChg>
        <pc:spChg chg="mod">
          <ac:chgData name="Gargiulo, Iolanda" userId="de609ef1-ea54-4cfc-b302-fbff5d62af44" providerId="ADAL" clId="{B5F45398-5630-49E2-9680-A669E6CFE505}" dt="2024-08-05T07:54:54.802" v="284" actId="1076"/>
          <ac:spMkLst>
            <pc:docMk/>
            <pc:sldMk cId="2371244894" sldId="371"/>
            <ac:spMk id="25" creationId="{CE42E163-5F02-C3F7-0FD1-B117392C2CCF}"/>
          </ac:spMkLst>
        </pc:spChg>
        <pc:spChg chg="mod">
          <ac:chgData name="Gargiulo, Iolanda" userId="de609ef1-ea54-4cfc-b302-fbff5d62af44" providerId="ADAL" clId="{B5F45398-5630-49E2-9680-A669E6CFE505}" dt="2024-08-05T07:53:05.453" v="264"/>
          <ac:spMkLst>
            <pc:docMk/>
            <pc:sldMk cId="2371244894" sldId="371"/>
            <ac:spMk id="28" creationId="{D8E5B902-DE7C-496A-BA30-60D8BF0F8689}"/>
          </ac:spMkLst>
        </pc:spChg>
        <pc:spChg chg="mod">
          <ac:chgData name="Gargiulo, Iolanda" userId="de609ef1-ea54-4cfc-b302-fbff5d62af44" providerId="ADAL" clId="{B5F45398-5630-49E2-9680-A669E6CFE505}" dt="2024-08-05T07:54:46.286" v="281" actId="1076"/>
          <ac:spMkLst>
            <pc:docMk/>
            <pc:sldMk cId="2371244894" sldId="371"/>
            <ac:spMk id="29" creationId="{2A00E8EC-55BD-4702-BB40-B9D580F0F182}"/>
          </ac:spMkLst>
        </pc:spChg>
        <pc:spChg chg="mod">
          <ac:chgData name="Gargiulo, Iolanda" userId="de609ef1-ea54-4cfc-b302-fbff5d62af44" providerId="ADAL" clId="{B5F45398-5630-49E2-9680-A669E6CFE505}" dt="2024-08-05T12:30:04.500" v="322" actId="1076"/>
          <ac:spMkLst>
            <pc:docMk/>
            <pc:sldMk cId="2371244894" sldId="371"/>
            <ac:spMk id="30" creationId="{DD6A190A-0C57-94D0-E937-BA8F629E0088}"/>
          </ac:spMkLst>
        </pc:spChg>
        <pc:spChg chg="mod">
          <ac:chgData name="Gargiulo, Iolanda" userId="de609ef1-ea54-4cfc-b302-fbff5d62af44" providerId="ADAL" clId="{B5F45398-5630-49E2-9680-A669E6CFE505}" dt="2024-08-05T07:54:21.469" v="276" actId="404"/>
          <ac:spMkLst>
            <pc:docMk/>
            <pc:sldMk cId="2371244894" sldId="371"/>
            <ac:spMk id="31" creationId="{617F7098-3837-B11F-5F15-6FA7468B58CB}"/>
          </ac:spMkLst>
        </pc:spChg>
        <pc:spChg chg="mod">
          <ac:chgData name="Gargiulo, Iolanda" userId="de609ef1-ea54-4cfc-b302-fbff5d62af44" providerId="ADAL" clId="{B5F45398-5630-49E2-9680-A669E6CFE505}" dt="2024-08-05T07:55:07.336" v="286" actId="1076"/>
          <ac:spMkLst>
            <pc:docMk/>
            <pc:sldMk cId="2371244894" sldId="371"/>
            <ac:spMk id="32" creationId="{16EE32C9-2711-34DE-2132-803ADF454C00}"/>
          </ac:spMkLst>
        </pc:spChg>
        <pc:spChg chg="mod">
          <ac:chgData name="Gargiulo, Iolanda" userId="de609ef1-ea54-4cfc-b302-fbff5d62af44" providerId="ADAL" clId="{B5F45398-5630-49E2-9680-A669E6CFE505}" dt="2024-08-05T07:53:05.453" v="264"/>
          <ac:spMkLst>
            <pc:docMk/>
            <pc:sldMk cId="2371244894" sldId="371"/>
            <ac:spMk id="33" creationId="{B775FCB4-10A9-6239-DCCC-B72761D12EA5}"/>
          </ac:spMkLst>
        </pc:spChg>
        <pc:spChg chg="mod">
          <ac:chgData name="Gargiulo, Iolanda" userId="de609ef1-ea54-4cfc-b302-fbff5d62af44" providerId="ADAL" clId="{B5F45398-5630-49E2-9680-A669E6CFE505}" dt="2024-08-05T07:53:05.453" v="264"/>
          <ac:spMkLst>
            <pc:docMk/>
            <pc:sldMk cId="2371244894" sldId="371"/>
            <ac:spMk id="36" creationId="{236DCB1C-7ACE-3856-676E-20B2F4E33ABD}"/>
          </ac:spMkLst>
        </pc:spChg>
        <pc:spChg chg="mod">
          <ac:chgData name="Gargiulo, Iolanda" userId="de609ef1-ea54-4cfc-b302-fbff5d62af44" providerId="ADAL" clId="{B5F45398-5630-49E2-9680-A669E6CFE505}" dt="2024-08-05T07:53:05.453" v="264"/>
          <ac:spMkLst>
            <pc:docMk/>
            <pc:sldMk cId="2371244894" sldId="371"/>
            <ac:spMk id="37" creationId="{CA9526B4-3F0F-F908-716F-6CA365CE9106}"/>
          </ac:spMkLst>
        </pc:spChg>
        <pc:spChg chg="mod">
          <ac:chgData name="Gargiulo, Iolanda" userId="de609ef1-ea54-4cfc-b302-fbff5d62af44" providerId="ADAL" clId="{B5F45398-5630-49E2-9680-A669E6CFE505}" dt="2024-08-05T07:53:05.453" v="264"/>
          <ac:spMkLst>
            <pc:docMk/>
            <pc:sldMk cId="2371244894" sldId="371"/>
            <ac:spMk id="38" creationId="{955D94EA-F504-A251-BB03-96C709CA6C02}"/>
          </ac:spMkLst>
        </pc:spChg>
        <pc:spChg chg="mod">
          <ac:chgData name="Gargiulo, Iolanda" userId="de609ef1-ea54-4cfc-b302-fbff5d62af44" providerId="ADAL" clId="{B5F45398-5630-49E2-9680-A669E6CFE505}" dt="2024-08-05T07:53:05.453" v="264"/>
          <ac:spMkLst>
            <pc:docMk/>
            <pc:sldMk cId="2371244894" sldId="371"/>
            <ac:spMk id="39" creationId="{87A187C4-24E4-24FF-4F46-CA00D2A218F7}"/>
          </ac:spMkLst>
        </pc:spChg>
        <pc:spChg chg="mod">
          <ac:chgData name="Gargiulo, Iolanda" userId="de609ef1-ea54-4cfc-b302-fbff5d62af44" providerId="ADAL" clId="{B5F45398-5630-49E2-9680-A669E6CFE505}" dt="2024-08-05T07:53:05.453" v="264"/>
          <ac:spMkLst>
            <pc:docMk/>
            <pc:sldMk cId="2371244894" sldId="371"/>
            <ac:spMk id="54" creationId="{849EB9FA-3D8D-477B-CC7B-8265BEDA6F66}"/>
          </ac:spMkLst>
        </pc:spChg>
        <pc:spChg chg="mod">
          <ac:chgData name="Gargiulo, Iolanda" userId="de609ef1-ea54-4cfc-b302-fbff5d62af44" providerId="ADAL" clId="{B5F45398-5630-49E2-9680-A669E6CFE505}" dt="2024-08-05T07:53:05.453" v="264"/>
          <ac:spMkLst>
            <pc:docMk/>
            <pc:sldMk cId="2371244894" sldId="371"/>
            <ac:spMk id="55" creationId="{7054087C-7459-263C-7C45-47CE3F48987B}"/>
          </ac:spMkLst>
        </pc:spChg>
        <pc:spChg chg="mod">
          <ac:chgData name="Gargiulo, Iolanda" userId="de609ef1-ea54-4cfc-b302-fbff5d62af44" providerId="ADAL" clId="{B5F45398-5630-49E2-9680-A669E6CFE505}" dt="2024-08-05T07:53:05.453" v="264"/>
          <ac:spMkLst>
            <pc:docMk/>
            <pc:sldMk cId="2371244894" sldId="371"/>
            <ac:spMk id="56" creationId="{99EB0C3E-7D73-4132-CC68-2E53DE487DAE}"/>
          </ac:spMkLst>
        </pc:spChg>
        <pc:spChg chg="mod">
          <ac:chgData name="Gargiulo, Iolanda" userId="de609ef1-ea54-4cfc-b302-fbff5d62af44" providerId="ADAL" clId="{B5F45398-5630-49E2-9680-A669E6CFE505}" dt="2024-08-05T07:53:05.453" v="264"/>
          <ac:spMkLst>
            <pc:docMk/>
            <pc:sldMk cId="2371244894" sldId="371"/>
            <ac:spMk id="57" creationId="{DC4FD559-823C-DCA1-E91B-2B1CFD856613}"/>
          </ac:spMkLst>
        </pc:spChg>
        <pc:spChg chg="mod">
          <ac:chgData name="Gargiulo, Iolanda" userId="de609ef1-ea54-4cfc-b302-fbff5d62af44" providerId="ADAL" clId="{B5F45398-5630-49E2-9680-A669E6CFE505}" dt="2024-08-05T07:53:05.453" v="264"/>
          <ac:spMkLst>
            <pc:docMk/>
            <pc:sldMk cId="2371244894" sldId="371"/>
            <ac:spMk id="58" creationId="{351E8836-2AFC-8D96-C75C-9801224C094C}"/>
          </ac:spMkLst>
        </pc:spChg>
        <pc:spChg chg="mod">
          <ac:chgData name="Gargiulo, Iolanda" userId="de609ef1-ea54-4cfc-b302-fbff5d62af44" providerId="ADAL" clId="{B5F45398-5630-49E2-9680-A669E6CFE505}" dt="2024-08-05T07:53:05.453" v="264"/>
          <ac:spMkLst>
            <pc:docMk/>
            <pc:sldMk cId="2371244894" sldId="371"/>
            <ac:spMk id="59" creationId="{769EA626-F608-5E03-98CE-899F53EA44E6}"/>
          </ac:spMkLst>
        </pc:spChg>
        <pc:spChg chg="mod">
          <ac:chgData name="Gargiulo, Iolanda" userId="de609ef1-ea54-4cfc-b302-fbff5d62af44" providerId="ADAL" clId="{B5F45398-5630-49E2-9680-A669E6CFE505}" dt="2024-08-05T07:55:54.553" v="295" actId="1076"/>
          <ac:spMkLst>
            <pc:docMk/>
            <pc:sldMk cId="2371244894" sldId="371"/>
            <ac:spMk id="60" creationId="{AAAC4DA1-D9B4-8072-F0A4-7C0310EA640D}"/>
          </ac:spMkLst>
        </pc:spChg>
        <pc:spChg chg="mod">
          <ac:chgData name="Gargiulo, Iolanda" userId="de609ef1-ea54-4cfc-b302-fbff5d62af44" providerId="ADAL" clId="{B5F45398-5630-49E2-9680-A669E6CFE505}" dt="2024-08-05T07:55:51.053" v="294" actId="1076"/>
          <ac:spMkLst>
            <pc:docMk/>
            <pc:sldMk cId="2371244894" sldId="371"/>
            <ac:spMk id="61" creationId="{5A152142-EABE-8240-4048-13F0910C5AA3}"/>
          </ac:spMkLst>
        </pc:spChg>
        <pc:spChg chg="mod">
          <ac:chgData name="Gargiulo, Iolanda" userId="de609ef1-ea54-4cfc-b302-fbff5d62af44" providerId="ADAL" clId="{B5F45398-5630-49E2-9680-A669E6CFE505}" dt="2024-08-05T07:55:45.719" v="293" actId="1076"/>
          <ac:spMkLst>
            <pc:docMk/>
            <pc:sldMk cId="2371244894" sldId="371"/>
            <ac:spMk id="62" creationId="{3F76FB3F-B0AD-9F2C-B37A-552CDBD4AE91}"/>
          </ac:spMkLst>
        </pc:spChg>
        <pc:spChg chg="add mod">
          <ac:chgData name="Gargiulo, Iolanda" userId="de609ef1-ea54-4cfc-b302-fbff5d62af44" providerId="ADAL" clId="{B5F45398-5630-49E2-9680-A669E6CFE505}" dt="2024-08-05T07:54:02.770" v="274" actId="1076"/>
          <ac:spMkLst>
            <pc:docMk/>
            <pc:sldMk cId="2371244894" sldId="371"/>
            <ac:spMk id="66" creationId="{BF9B7C3A-E93E-1E2D-CDB8-EF16AB746E29}"/>
          </ac:spMkLst>
        </pc:spChg>
        <pc:spChg chg="add mod">
          <ac:chgData name="Gargiulo, Iolanda" userId="de609ef1-ea54-4cfc-b302-fbff5d62af44" providerId="ADAL" clId="{B5F45398-5630-49E2-9680-A669E6CFE505}" dt="2024-08-05T07:53:49.602" v="270" actId="1076"/>
          <ac:spMkLst>
            <pc:docMk/>
            <pc:sldMk cId="2371244894" sldId="371"/>
            <ac:spMk id="67" creationId="{D3C7C49A-26FE-A5A1-DCF7-773F2C6A23A2}"/>
          </ac:spMkLst>
        </pc:spChg>
        <pc:spChg chg="add mod">
          <ac:chgData name="Gargiulo, Iolanda" userId="de609ef1-ea54-4cfc-b302-fbff5d62af44" providerId="ADAL" clId="{B5F45398-5630-49E2-9680-A669E6CFE505}" dt="2024-08-05T12:30:14.510" v="325" actId="1076"/>
          <ac:spMkLst>
            <pc:docMk/>
            <pc:sldMk cId="2371244894" sldId="371"/>
            <ac:spMk id="69" creationId="{F3128117-AB49-8C9C-517C-1EAD8801F452}"/>
          </ac:spMkLst>
        </pc:spChg>
        <pc:spChg chg="add mod">
          <ac:chgData name="Gargiulo, Iolanda" userId="de609ef1-ea54-4cfc-b302-fbff5d62af44" providerId="ADAL" clId="{B5F45398-5630-49E2-9680-A669E6CFE505}" dt="2024-08-05T12:31:04.002" v="330" actId="1076"/>
          <ac:spMkLst>
            <pc:docMk/>
            <pc:sldMk cId="2371244894" sldId="371"/>
            <ac:spMk id="70" creationId="{BA3A9C51-9DA3-F973-6D01-E1974D46EC51}"/>
          </ac:spMkLst>
        </pc:spChg>
        <pc:grpChg chg="del">
          <ac:chgData name="Gargiulo, Iolanda" userId="de609ef1-ea54-4cfc-b302-fbff5d62af44" providerId="ADAL" clId="{B5F45398-5630-49E2-9680-A669E6CFE505}" dt="2024-08-06T07:42:21.431" v="4261" actId="478"/>
          <ac:grpSpMkLst>
            <pc:docMk/>
            <pc:sldMk cId="2371244894" sldId="371"/>
            <ac:grpSpMk id="5" creationId="{6C2072C8-CA97-E694-24EF-1D423779A3E5}"/>
          </ac:grpSpMkLst>
        </pc:grpChg>
        <pc:grpChg chg="add mod">
          <ac:chgData name="Gargiulo, Iolanda" userId="de609ef1-ea54-4cfc-b302-fbff5d62af44" providerId="ADAL" clId="{B5F45398-5630-49E2-9680-A669E6CFE505}" dt="2024-08-05T07:55:17.160" v="288" actId="14100"/>
          <ac:grpSpMkLst>
            <pc:docMk/>
            <pc:sldMk cId="2371244894" sldId="371"/>
            <ac:grpSpMk id="21" creationId="{AC005DB9-E5EC-880C-EC68-EEFDA3350E3D}"/>
          </ac:grpSpMkLst>
        </pc:grpChg>
        <pc:grpChg chg="mod">
          <ac:chgData name="Gargiulo, Iolanda" userId="de609ef1-ea54-4cfc-b302-fbff5d62af44" providerId="ADAL" clId="{B5F45398-5630-49E2-9680-A669E6CFE505}" dt="2024-08-05T07:53:05.453" v="264"/>
          <ac:grpSpMkLst>
            <pc:docMk/>
            <pc:sldMk cId="2371244894" sldId="371"/>
            <ac:grpSpMk id="35" creationId="{B81CA9F2-1E78-F220-84DC-97AEC3511B58}"/>
          </ac:grpSpMkLst>
        </pc:grpChg>
        <pc:graphicFrameChg chg="del">
          <ac:chgData name="Gargiulo, Iolanda" userId="de609ef1-ea54-4cfc-b302-fbff5d62af44" providerId="ADAL" clId="{B5F45398-5630-49E2-9680-A669E6CFE505}" dt="2024-08-05T07:47:39.369" v="204" actId="478"/>
          <ac:graphicFrameMkLst>
            <pc:docMk/>
            <pc:sldMk cId="2371244894" sldId="371"/>
            <ac:graphicFrameMk id="16" creationId="{3B89D49C-FFFD-BE46-9963-38E33E42B5C5}"/>
          </ac:graphicFrameMkLst>
        </pc:graphicFrameChg>
        <pc:graphicFrameChg chg="mod">
          <ac:chgData name="Gargiulo, Iolanda" userId="de609ef1-ea54-4cfc-b302-fbff5d62af44" providerId="ADAL" clId="{B5F45398-5630-49E2-9680-A669E6CFE505}" dt="2024-08-05T07:53:05.453" v="264"/>
          <ac:graphicFrameMkLst>
            <pc:docMk/>
            <pc:sldMk cId="2371244894" sldId="371"/>
            <ac:graphicFrameMk id="53" creationId="{C2561B19-6E15-3184-5937-77D5E7B93405}"/>
          </ac:graphicFrameMkLst>
        </pc:graphicFrameChg>
        <pc:picChg chg="add mod">
          <ac:chgData name="Gargiulo, Iolanda" userId="de609ef1-ea54-4cfc-b302-fbff5d62af44" providerId="ADAL" clId="{B5F45398-5630-49E2-9680-A669E6CFE505}" dt="2024-08-06T07:42:30.017" v="4265" actId="1076"/>
          <ac:picMkLst>
            <pc:docMk/>
            <pc:sldMk cId="2371244894" sldId="371"/>
            <ac:picMk id="13" creationId="{79DCF66C-D941-0F2A-891A-8A63F77F2C23}"/>
          </ac:picMkLst>
        </pc:picChg>
        <pc:picChg chg="mod">
          <ac:chgData name="Gargiulo, Iolanda" userId="de609ef1-ea54-4cfc-b302-fbff5d62af44" providerId="ADAL" clId="{B5F45398-5630-49E2-9680-A669E6CFE505}" dt="2024-08-05T12:29:59.933" v="321" actId="14100"/>
          <ac:picMkLst>
            <pc:docMk/>
            <pc:sldMk cId="2371244894" sldId="371"/>
            <ac:picMk id="14" creationId="{013B55E8-512D-02EF-A860-EC42ABE952D4}"/>
          </ac:picMkLst>
        </pc:picChg>
        <pc:picChg chg="del">
          <ac:chgData name="Gargiulo, Iolanda" userId="de609ef1-ea54-4cfc-b302-fbff5d62af44" providerId="ADAL" clId="{B5F45398-5630-49E2-9680-A669E6CFE505}" dt="2024-08-05T07:47:37.269" v="202" actId="478"/>
          <ac:picMkLst>
            <pc:docMk/>
            <pc:sldMk cId="2371244894" sldId="371"/>
            <ac:picMk id="19" creationId="{A919352C-5685-3EEB-05DB-18E458A6CBE6}"/>
          </ac:picMkLst>
        </pc:picChg>
        <pc:picChg chg="mod">
          <ac:chgData name="Gargiulo, Iolanda" userId="de609ef1-ea54-4cfc-b302-fbff5d62af44" providerId="ADAL" clId="{B5F45398-5630-49E2-9680-A669E6CFE505}" dt="2024-08-05T07:54:44.303" v="280" actId="1076"/>
          <ac:picMkLst>
            <pc:docMk/>
            <pc:sldMk cId="2371244894" sldId="371"/>
            <ac:picMk id="20" creationId="{6A9B2C1F-5D41-B1B8-FC98-25947062D5F3}"/>
          </ac:picMkLst>
        </pc:picChg>
        <pc:picChg chg="mod">
          <ac:chgData name="Gargiulo, Iolanda" userId="de609ef1-ea54-4cfc-b302-fbff5d62af44" providerId="ADAL" clId="{B5F45398-5630-49E2-9680-A669E6CFE505}" dt="2024-08-05T07:54:44.303" v="280" actId="1076"/>
          <ac:picMkLst>
            <pc:docMk/>
            <pc:sldMk cId="2371244894" sldId="371"/>
            <ac:picMk id="22" creationId="{A77DE0F7-0F90-2D51-9F34-6049F1172666}"/>
          </ac:picMkLst>
        </pc:picChg>
        <pc:picChg chg="del">
          <ac:chgData name="Gargiulo, Iolanda" userId="de609ef1-ea54-4cfc-b302-fbff5d62af44" providerId="ADAL" clId="{B5F45398-5630-49E2-9680-A669E6CFE505}" dt="2024-08-05T07:47:38.297" v="203" actId="478"/>
          <ac:picMkLst>
            <pc:docMk/>
            <pc:sldMk cId="2371244894" sldId="371"/>
            <ac:picMk id="26" creationId="{2EDC4820-17C0-BD6A-4877-38542499D5EB}"/>
          </ac:picMkLst>
        </pc:picChg>
        <pc:picChg chg="mod">
          <ac:chgData name="Gargiulo, Iolanda" userId="de609ef1-ea54-4cfc-b302-fbff5d62af44" providerId="ADAL" clId="{B5F45398-5630-49E2-9680-A669E6CFE505}" dt="2024-08-05T07:54:44.303" v="280" actId="1076"/>
          <ac:picMkLst>
            <pc:docMk/>
            <pc:sldMk cId="2371244894" sldId="371"/>
            <ac:picMk id="27" creationId="{15DF2F58-C49E-ADA7-1AB1-F8F4C9C61784}"/>
          </ac:picMkLst>
        </pc:picChg>
        <pc:picChg chg="mod">
          <ac:chgData name="Gargiulo, Iolanda" userId="de609ef1-ea54-4cfc-b302-fbff5d62af44" providerId="ADAL" clId="{B5F45398-5630-49E2-9680-A669E6CFE505}" dt="2024-08-05T07:53:05.453" v="264"/>
          <ac:picMkLst>
            <pc:docMk/>
            <pc:sldMk cId="2371244894" sldId="371"/>
            <ac:picMk id="40" creationId="{338D00E8-43B8-7BC5-F462-6A5428FAD049}"/>
          </ac:picMkLst>
        </pc:picChg>
        <pc:picChg chg="mod">
          <ac:chgData name="Gargiulo, Iolanda" userId="de609ef1-ea54-4cfc-b302-fbff5d62af44" providerId="ADAL" clId="{B5F45398-5630-49E2-9680-A669E6CFE505}" dt="2024-08-05T07:53:05.453" v="264"/>
          <ac:picMkLst>
            <pc:docMk/>
            <pc:sldMk cId="2371244894" sldId="371"/>
            <ac:picMk id="41" creationId="{B19E4C01-804F-5DF1-1AFB-0A1AD8A6260C}"/>
          </ac:picMkLst>
        </pc:picChg>
        <pc:picChg chg="mod">
          <ac:chgData name="Gargiulo, Iolanda" userId="de609ef1-ea54-4cfc-b302-fbff5d62af44" providerId="ADAL" clId="{B5F45398-5630-49E2-9680-A669E6CFE505}" dt="2024-08-05T07:53:05.453" v="264"/>
          <ac:picMkLst>
            <pc:docMk/>
            <pc:sldMk cId="2371244894" sldId="371"/>
            <ac:picMk id="42" creationId="{3A3DF79D-3881-C645-55AC-81945AB5C34C}"/>
          </ac:picMkLst>
        </pc:picChg>
        <pc:picChg chg="mod">
          <ac:chgData name="Gargiulo, Iolanda" userId="de609ef1-ea54-4cfc-b302-fbff5d62af44" providerId="ADAL" clId="{B5F45398-5630-49E2-9680-A669E6CFE505}" dt="2024-08-05T07:53:05.453" v="264"/>
          <ac:picMkLst>
            <pc:docMk/>
            <pc:sldMk cId="2371244894" sldId="371"/>
            <ac:picMk id="43" creationId="{EBBD85CF-359D-D256-A2DF-2291C5DECCA1}"/>
          </ac:picMkLst>
        </pc:picChg>
        <pc:picChg chg="mod">
          <ac:chgData name="Gargiulo, Iolanda" userId="de609ef1-ea54-4cfc-b302-fbff5d62af44" providerId="ADAL" clId="{B5F45398-5630-49E2-9680-A669E6CFE505}" dt="2024-08-05T07:53:05.453" v="264"/>
          <ac:picMkLst>
            <pc:docMk/>
            <pc:sldMk cId="2371244894" sldId="371"/>
            <ac:picMk id="44" creationId="{BADFC06F-9D6F-38C3-BE74-BD0A2D5A3125}"/>
          </ac:picMkLst>
        </pc:picChg>
        <pc:picChg chg="mod">
          <ac:chgData name="Gargiulo, Iolanda" userId="de609ef1-ea54-4cfc-b302-fbff5d62af44" providerId="ADAL" clId="{B5F45398-5630-49E2-9680-A669E6CFE505}" dt="2024-08-05T07:53:05.453" v="264"/>
          <ac:picMkLst>
            <pc:docMk/>
            <pc:sldMk cId="2371244894" sldId="371"/>
            <ac:picMk id="45" creationId="{BCAE99AA-E99D-45BA-6049-13340BB2A855}"/>
          </ac:picMkLst>
        </pc:picChg>
        <pc:picChg chg="mod">
          <ac:chgData name="Gargiulo, Iolanda" userId="de609ef1-ea54-4cfc-b302-fbff5d62af44" providerId="ADAL" clId="{B5F45398-5630-49E2-9680-A669E6CFE505}" dt="2024-08-05T07:53:05.453" v="264"/>
          <ac:picMkLst>
            <pc:docMk/>
            <pc:sldMk cId="2371244894" sldId="371"/>
            <ac:picMk id="46" creationId="{7C2FF7A7-6F7D-B7EE-C806-BBD9DF5C697D}"/>
          </ac:picMkLst>
        </pc:picChg>
        <pc:picChg chg="mod">
          <ac:chgData name="Gargiulo, Iolanda" userId="de609ef1-ea54-4cfc-b302-fbff5d62af44" providerId="ADAL" clId="{B5F45398-5630-49E2-9680-A669E6CFE505}" dt="2024-08-05T07:53:05.453" v="264"/>
          <ac:picMkLst>
            <pc:docMk/>
            <pc:sldMk cId="2371244894" sldId="371"/>
            <ac:picMk id="47" creationId="{89AB55F3-DCF3-34D4-F8EC-89F5A4168D43}"/>
          </ac:picMkLst>
        </pc:picChg>
        <pc:picChg chg="mod">
          <ac:chgData name="Gargiulo, Iolanda" userId="de609ef1-ea54-4cfc-b302-fbff5d62af44" providerId="ADAL" clId="{B5F45398-5630-49E2-9680-A669E6CFE505}" dt="2024-08-05T07:53:05.453" v="264"/>
          <ac:picMkLst>
            <pc:docMk/>
            <pc:sldMk cId="2371244894" sldId="371"/>
            <ac:picMk id="48" creationId="{D19B4919-54D4-CB8D-9C52-DC2463ACCCE7}"/>
          </ac:picMkLst>
        </pc:picChg>
        <pc:picChg chg="mod">
          <ac:chgData name="Gargiulo, Iolanda" userId="de609ef1-ea54-4cfc-b302-fbff5d62af44" providerId="ADAL" clId="{B5F45398-5630-49E2-9680-A669E6CFE505}" dt="2024-08-05T07:53:05.453" v="264"/>
          <ac:picMkLst>
            <pc:docMk/>
            <pc:sldMk cId="2371244894" sldId="371"/>
            <ac:picMk id="49" creationId="{717CC504-93D5-D98B-AF39-D7698EFAF698}"/>
          </ac:picMkLst>
        </pc:picChg>
        <pc:picChg chg="mod">
          <ac:chgData name="Gargiulo, Iolanda" userId="de609ef1-ea54-4cfc-b302-fbff5d62af44" providerId="ADAL" clId="{B5F45398-5630-49E2-9680-A669E6CFE505}" dt="2024-08-05T07:53:05.453" v="264"/>
          <ac:picMkLst>
            <pc:docMk/>
            <pc:sldMk cId="2371244894" sldId="371"/>
            <ac:picMk id="50" creationId="{B6BAED66-05BD-C68A-94CF-03E6B6752ECE}"/>
          </ac:picMkLst>
        </pc:picChg>
        <pc:picChg chg="mod">
          <ac:chgData name="Gargiulo, Iolanda" userId="de609ef1-ea54-4cfc-b302-fbff5d62af44" providerId="ADAL" clId="{B5F45398-5630-49E2-9680-A669E6CFE505}" dt="2024-08-05T07:53:05.453" v="264"/>
          <ac:picMkLst>
            <pc:docMk/>
            <pc:sldMk cId="2371244894" sldId="371"/>
            <ac:picMk id="51" creationId="{AA603F4A-FDAB-5D8C-43EB-9F0183E7FBA6}"/>
          </ac:picMkLst>
        </pc:picChg>
        <pc:picChg chg="mod">
          <ac:chgData name="Gargiulo, Iolanda" userId="de609ef1-ea54-4cfc-b302-fbff5d62af44" providerId="ADAL" clId="{B5F45398-5630-49E2-9680-A669E6CFE505}" dt="2024-08-05T07:53:05.453" v="264"/>
          <ac:picMkLst>
            <pc:docMk/>
            <pc:sldMk cId="2371244894" sldId="371"/>
            <ac:picMk id="52" creationId="{4CC0B380-A5F0-EFEB-871B-7A2344B6E00C}"/>
          </ac:picMkLst>
        </pc:picChg>
        <pc:picChg chg="add mod">
          <ac:chgData name="Gargiulo, Iolanda" userId="de609ef1-ea54-4cfc-b302-fbff5d62af44" providerId="ADAL" clId="{B5F45398-5630-49E2-9680-A669E6CFE505}" dt="2024-08-05T07:53:53.036" v="271" actId="1076"/>
          <ac:picMkLst>
            <pc:docMk/>
            <pc:sldMk cId="2371244894" sldId="371"/>
            <ac:picMk id="65" creationId="{E520CAA8-9A2F-AB45-6F6A-19029319D7A0}"/>
          </ac:picMkLst>
        </pc:picChg>
        <pc:picChg chg="add mod">
          <ac:chgData name="Gargiulo, Iolanda" userId="de609ef1-ea54-4cfc-b302-fbff5d62af44" providerId="ADAL" clId="{B5F45398-5630-49E2-9680-A669E6CFE505}" dt="2024-08-05T07:53:55.320" v="272" actId="1076"/>
          <ac:picMkLst>
            <pc:docMk/>
            <pc:sldMk cId="2371244894" sldId="371"/>
            <ac:picMk id="68" creationId="{833D313F-32AB-7D8F-ACD4-61692F9A41D2}"/>
          </ac:picMkLst>
        </pc:picChg>
        <pc:cxnChg chg="mod">
          <ac:chgData name="Gargiulo, Iolanda" userId="de609ef1-ea54-4cfc-b302-fbff5d62af44" providerId="ADAL" clId="{B5F45398-5630-49E2-9680-A669E6CFE505}" dt="2024-08-05T07:53:05.453" v="264"/>
          <ac:cxnSpMkLst>
            <pc:docMk/>
            <pc:sldMk cId="2371244894" sldId="371"/>
            <ac:cxnSpMk id="63" creationId="{9CA44BD9-D99D-AC0F-6117-F93099C02DA6}"/>
          </ac:cxnSpMkLst>
        </pc:cxnChg>
        <pc:cxnChg chg="mod">
          <ac:chgData name="Gargiulo, Iolanda" userId="de609ef1-ea54-4cfc-b302-fbff5d62af44" providerId="ADAL" clId="{B5F45398-5630-49E2-9680-A669E6CFE505}" dt="2024-08-05T07:53:05.453" v="264"/>
          <ac:cxnSpMkLst>
            <pc:docMk/>
            <pc:sldMk cId="2371244894" sldId="371"/>
            <ac:cxnSpMk id="64" creationId="{44751983-4217-C4E6-41E3-5FA90B3D403A}"/>
          </ac:cxnSpMkLst>
        </pc:cxnChg>
      </pc:sldChg>
      <pc:sldChg chg="addSp delSp modSp mod addAnim delAnim">
        <pc:chgData name="Gargiulo, Iolanda" userId="de609ef1-ea54-4cfc-b302-fbff5d62af44" providerId="ADAL" clId="{B5F45398-5630-49E2-9680-A669E6CFE505}" dt="2024-08-06T07:42:34.222" v="4267"/>
        <pc:sldMkLst>
          <pc:docMk/>
          <pc:sldMk cId="1461218464" sldId="372"/>
        </pc:sldMkLst>
        <pc:spChg chg="mod">
          <ac:chgData name="Gargiulo, Iolanda" userId="de609ef1-ea54-4cfc-b302-fbff5d62af44" providerId="ADAL" clId="{B5F45398-5630-49E2-9680-A669E6CFE505}" dt="2024-08-05T07:56:29.212" v="302"/>
          <ac:spMkLst>
            <pc:docMk/>
            <pc:sldMk cId="1461218464" sldId="372"/>
            <ac:spMk id="3" creationId="{9D97D95B-3B75-D1BF-5D96-5980023D068B}"/>
          </ac:spMkLst>
        </pc:spChg>
        <pc:spChg chg="mod">
          <ac:chgData name="Gargiulo, Iolanda" userId="de609ef1-ea54-4cfc-b302-fbff5d62af44" providerId="ADAL" clId="{B5F45398-5630-49E2-9680-A669E6CFE505}" dt="2024-08-05T07:56:31.881" v="303" actId="20577"/>
          <ac:spMkLst>
            <pc:docMk/>
            <pc:sldMk cId="1461218464" sldId="372"/>
            <ac:spMk id="4" creationId="{0D301A2C-003F-BAFC-108B-73C6036AB7A5}"/>
          </ac:spMkLst>
        </pc:spChg>
        <pc:spChg chg="mod">
          <ac:chgData name="Gargiulo, Iolanda" userId="de609ef1-ea54-4cfc-b302-fbff5d62af44" providerId="ADAL" clId="{B5F45398-5630-49E2-9680-A669E6CFE505}" dt="2024-08-05T12:34:02.963" v="369" actId="20577"/>
          <ac:spMkLst>
            <pc:docMk/>
            <pc:sldMk cId="1461218464" sldId="372"/>
            <ac:spMk id="13" creationId="{3DDE8EA8-4760-7900-B22D-1FA836A05774}"/>
          </ac:spMkLst>
        </pc:spChg>
        <pc:spChg chg="add del">
          <ac:chgData name="Gargiulo, Iolanda" userId="de609ef1-ea54-4cfc-b302-fbff5d62af44" providerId="ADAL" clId="{B5F45398-5630-49E2-9680-A669E6CFE505}" dt="2024-08-05T12:32:08.969" v="357" actId="478"/>
          <ac:spMkLst>
            <pc:docMk/>
            <pc:sldMk cId="1461218464" sldId="372"/>
            <ac:spMk id="14" creationId="{C07FB7AC-49E4-79E5-C73A-2B282A06E1D2}"/>
          </ac:spMkLst>
        </pc:spChg>
        <pc:spChg chg="add mod">
          <ac:chgData name="Gargiulo, Iolanda" userId="de609ef1-ea54-4cfc-b302-fbff5d62af44" providerId="ADAL" clId="{B5F45398-5630-49E2-9680-A669E6CFE505}" dt="2024-08-05T12:34:45.758" v="388" actId="1076"/>
          <ac:spMkLst>
            <pc:docMk/>
            <pc:sldMk cId="1461218464" sldId="372"/>
            <ac:spMk id="15" creationId="{E193ED4A-60E4-896D-93EF-7FEC05DA4F2E}"/>
          </ac:spMkLst>
        </pc:spChg>
        <pc:spChg chg="add del mod">
          <ac:chgData name="Gargiulo, Iolanda" userId="de609ef1-ea54-4cfc-b302-fbff5d62af44" providerId="ADAL" clId="{B5F45398-5630-49E2-9680-A669E6CFE505}" dt="2024-08-05T12:36:15.113" v="469"/>
          <ac:spMkLst>
            <pc:docMk/>
            <pc:sldMk cId="1461218464" sldId="372"/>
            <ac:spMk id="17" creationId="{9CA4361E-CD1A-3F1E-5C84-EE074EC52874}"/>
          </ac:spMkLst>
        </pc:spChg>
        <pc:spChg chg="add mod">
          <ac:chgData name="Gargiulo, Iolanda" userId="de609ef1-ea54-4cfc-b302-fbff5d62af44" providerId="ADAL" clId="{B5F45398-5630-49E2-9680-A669E6CFE505}" dt="2024-08-05T12:43:20.851" v="656" actId="20577"/>
          <ac:spMkLst>
            <pc:docMk/>
            <pc:sldMk cId="1461218464" sldId="372"/>
            <ac:spMk id="18" creationId="{1F86E544-E34A-04F1-6627-C1EA6A476C7C}"/>
          </ac:spMkLst>
        </pc:spChg>
        <pc:spChg chg="add mod">
          <ac:chgData name="Gargiulo, Iolanda" userId="de609ef1-ea54-4cfc-b302-fbff5d62af44" providerId="ADAL" clId="{B5F45398-5630-49E2-9680-A669E6CFE505}" dt="2024-08-05T12:44:22.345" v="677" actId="1076"/>
          <ac:spMkLst>
            <pc:docMk/>
            <pc:sldMk cId="1461218464" sldId="372"/>
            <ac:spMk id="20" creationId="{0D2397A9-D392-0C16-D2CA-90378D2D85DC}"/>
          </ac:spMkLst>
        </pc:spChg>
        <pc:spChg chg="add mod">
          <ac:chgData name="Gargiulo, Iolanda" userId="de609ef1-ea54-4cfc-b302-fbff5d62af44" providerId="ADAL" clId="{B5F45398-5630-49E2-9680-A669E6CFE505}" dt="2024-08-05T12:39:32.084" v="576" actId="20577"/>
          <ac:spMkLst>
            <pc:docMk/>
            <pc:sldMk cId="1461218464" sldId="372"/>
            <ac:spMk id="21" creationId="{91DEC3E3-7659-29EA-6493-22C100DAD58F}"/>
          </ac:spMkLst>
        </pc:spChg>
        <pc:spChg chg="add mod">
          <ac:chgData name="Gargiulo, Iolanda" userId="de609ef1-ea54-4cfc-b302-fbff5d62af44" providerId="ADAL" clId="{B5F45398-5630-49E2-9680-A669E6CFE505}" dt="2024-08-05T12:44:57.063" v="694" actId="1076"/>
          <ac:spMkLst>
            <pc:docMk/>
            <pc:sldMk cId="1461218464" sldId="372"/>
            <ac:spMk id="22" creationId="{B8225913-8478-6F56-B193-2FABB5D113A5}"/>
          </ac:spMkLst>
        </pc:spChg>
        <pc:spChg chg="add mod">
          <ac:chgData name="Gargiulo, Iolanda" userId="de609ef1-ea54-4cfc-b302-fbff5d62af44" providerId="ADAL" clId="{B5F45398-5630-49E2-9680-A669E6CFE505}" dt="2024-08-05T12:46:37.318" v="730" actId="20577"/>
          <ac:spMkLst>
            <pc:docMk/>
            <pc:sldMk cId="1461218464" sldId="372"/>
            <ac:spMk id="23" creationId="{D0D0ABC3-825F-71B8-646E-9FF2006AF268}"/>
          </ac:spMkLst>
        </pc:spChg>
        <pc:spChg chg="add mod">
          <ac:chgData name="Gargiulo, Iolanda" userId="de609ef1-ea54-4cfc-b302-fbff5d62af44" providerId="ADAL" clId="{B5F45398-5630-49E2-9680-A669E6CFE505}" dt="2024-08-05T12:45:14.611" v="699" actId="1076"/>
          <ac:spMkLst>
            <pc:docMk/>
            <pc:sldMk cId="1461218464" sldId="372"/>
            <ac:spMk id="24" creationId="{3ABF6657-4777-EBD1-E807-668E753626C0}"/>
          </ac:spMkLst>
        </pc:spChg>
        <pc:spChg chg="add mod">
          <ac:chgData name="Gargiulo, Iolanda" userId="de609ef1-ea54-4cfc-b302-fbff5d62af44" providerId="ADAL" clId="{B5F45398-5630-49E2-9680-A669E6CFE505}" dt="2024-08-05T12:44:25.239" v="678" actId="1076"/>
          <ac:spMkLst>
            <pc:docMk/>
            <pc:sldMk cId="1461218464" sldId="372"/>
            <ac:spMk id="26" creationId="{1175A13C-C623-2B23-2B14-13CD4D0CA296}"/>
          </ac:spMkLst>
        </pc:spChg>
        <pc:spChg chg="del">
          <ac:chgData name="Gargiulo, Iolanda" userId="de609ef1-ea54-4cfc-b302-fbff5d62af44" providerId="ADAL" clId="{B5F45398-5630-49E2-9680-A669E6CFE505}" dt="2024-08-05T12:32:25.512" v="365" actId="478"/>
          <ac:spMkLst>
            <pc:docMk/>
            <pc:sldMk cId="1461218464" sldId="372"/>
            <ac:spMk id="27" creationId="{24F0EF6C-6DD2-D20D-DA76-43876A677F36}"/>
          </ac:spMkLst>
        </pc:spChg>
        <pc:spChg chg="add mod">
          <ac:chgData name="Gargiulo, Iolanda" userId="de609ef1-ea54-4cfc-b302-fbff5d62af44" providerId="ADAL" clId="{B5F45398-5630-49E2-9680-A669E6CFE505}" dt="2024-08-05T12:44:27.965" v="679" actId="1076"/>
          <ac:spMkLst>
            <pc:docMk/>
            <pc:sldMk cId="1461218464" sldId="372"/>
            <ac:spMk id="28" creationId="{C2A374F1-2E93-122A-C2CE-3B21457DAEE6}"/>
          </ac:spMkLst>
        </pc:spChg>
        <pc:spChg chg="add mod">
          <ac:chgData name="Gargiulo, Iolanda" userId="de609ef1-ea54-4cfc-b302-fbff5d62af44" providerId="ADAL" clId="{B5F45398-5630-49E2-9680-A669E6CFE505}" dt="2024-08-05T12:44:36.243" v="681" actId="1076"/>
          <ac:spMkLst>
            <pc:docMk/>
            <pc:sldMk cId="1461218464" sldId="372"/>
            <ac:spMk id="29" creationId="{05E52558-F1C4-CF00-A7E2-AB7EE7B5E522}"/>
          </ac:spMkLst>
        </pc:spChg>
        <pc:spChg chg="add mod">
          <ac:chgData name="Gargiulo, Iolanda" userId="de609ef1-ea54-4cfc-b302-fbff5d62af44" providerId="ADAL" clId="{B5F45398-5630-49E2-9680-A669E6CFE505}" dt="2024-08-05T12:44:51.591" v="693" actId="2711"/>
          <ac:spMkLst>
            <pc:docMk/>
            <pc:sldMk cId="1461218464" sldId="372"/>
            <ac:spMk id="30" creationId="{628B37FE-E55A-77F5-47A3-C560558E6D0B}"/>
          </ac:spMkLst>
        </pc:spChg>
        <pc:spChg chg="add mod">
          <ac:chgData name="Gargiulo, Iolanda" userId="de609ef1-ea54-4cfc-b302-fbff5d62af44" providerId="ADAL" clId="{B5F45398-5630-49E2-9680-A669E6CFE505}" dt="2024-08-05T12:45:03.562" v="696" actId="1076"/>
          <ac:spMkLst>
            <pc:docMk/>
            <pc:sldMk cId="1461218464" sldId="372"/>
            <ac:spMk id="32" creationId="{1549B048-E649-8968-15D3-AA3500D3BE75}"/>
          </ac:spMkLst>
        </pc:spChg>
        <pc:spChg chg="add mod">
          <ac:chgData name="Gargiulo, Iolanda" userId="de609ef1-ea54-4cfc-b302-fbff5d62af44" providerId="ADAL" clId="{B5F45398-5630-49E2-9680-A669E6CFE505}" dt="2024-08-05T12:45:10.872" v="698" actId="1076"/>
          <ac:spMkLst>
            <pc:docMk/>
            <pc:sldMk cId="1461218464" sldId="372"/>
            <ac:spMk id="33" creationId="{395AAFBB-9430-232F-08B4-73620FBBA11B}"/>
          </ac:spMkLst>
        </pc:spChg>
        <pc:spChg chg="add mod">
          <ac:chgData name="Gargiulo, Iolanda" userId="de609ef1-ea54-4cfc-b302-fbff5d62af44" providerId="ADAL" clId="{B5F45398-5630-49E2-9680-A669E6CFE505}" dt="2024-08-05T12:45:33.375" v="708" actId="1076"/>
          <ac:spMkLst>
            <pc:docMk/>
            <pc:sldMk cId="1461218464" sldId="372"/>
            <ac:spMk id="34" creationId="{CA702417-B2CC-63BE-6427-DE680E972238}"/>
          </ac:spMkLst>
        </pc:spChg>
        <pc:spChg chg="add mod">
          <ac:chgData name="Gargiulo, Iolanda" userId="de609ef1-ea54-4cfc-b302-fbff5d62af44" providerId="ADAL" clId="{B5F45398-5630-49E2-9680-A669E6CFE505}" dt="2024-08-05T12:45:37.915" v="710" actId="1076"/>
          <ac:spMkLst>
            <pc:docMk/>
            <pc:sldMk cId="1461218464" sldId="372"/>
            <ac:spMk id="36" creationId="{429249F8-1F46-ECCC-8C91-90356AF503C8}"/>
          </ac:spMkLst>
        </pc:spChg>
        <pc:spChg chg="add mod">
          <ac:chgData name="Gargiulo, Iolanda" userId="de609ef1-ea54-4cfc-b302-fbff5d62af44" providerId="ADAL" clId="{B5F45398-5630-49E2-9680-A669E6CFE505}" dt="2024-08-05T12:45:43.118" v="712" actId="1076"/>
          <ac:spMkLst>
            <pc:docMk/>
            <pc:sldMk cId="1461218464" sldId="372"/>
            <ac:spMk id="37" creationId="{09748889-5B21-2C61-D993-7A5DFDE263E7}"/>
          </ac:spMkLst>
        </pc:spChg>
        <pc:spChg chg="add mod">
          <ac:chgData name="Gargiulo, Iolanda" userId="de609ef1-ea54-4cfc-b302-fbff5d62af44" providerId="ADAL" clId="{B5F45398-5630-49E2-9680-A669E6CFE505}" dt="2024-08-05T12:46:11.584" v="725" actId="20577"/>
          <ac:spMkLst>
            <pc:docMk/>
            <pc:sldMk cId="1461218464" sldId="372"/>
            <ac:spMk id="38" creationId="{1A3ED1F4-ADC1-4D4D-C032-A93DF3A779B0}"/>
          </ac:spMkLst>
        </pc:spChg>
        <pc:spChg chg="add del">
          <ac:chgData name="Gargiulo, Iolanda" userId="de609ef1-ea54-4cfc-b302-fbff5d62af44" providerId="ADAL" clId="{B5F45398-5630-49E2-9680-A669E6CFE505}" dt="2024-08-05T12:32:08.969" v="357" actId="478"/>
          <ac:spMkLst>
            <pc:docMk/>
            <pc:sldMk cId="1461218464" sldId="372"/>
            <ac:spMk id="39" creationId="{5DD9EE97-1EFE-33C2-C577-44509E3BF209}"/>
          </ac:spMkLst>
        </pc:spChg>
        <pc:spChg chg="add mod">
          <ac:chgData name="Gargiulo, Iolanda" userId="de609ef1-ea54-4cfc-b302-fbff5d62af44" providerId="ADAL" clId="{B5F45398-5630-49E2-9680-A669E6CFE505}" dt="2024-08-05T12:46:20.884" v="727" actId="1076"/>
          <ac:spMkLst>
            <pc:docMk/>
            <pc:sldMk cId="1461218464" sldId="372"/>
            <ac:spMk id="40" creationId="{48DB54B9-EF79-1A77-DCD1-DB550D56B473}"/>
          </ac:spMkLst>
        </pc:spChg>
        <pc:spChg chg="add mod">
          <ac:chgData name="Gargiulo, Iolanda" userId="de609ef1-ea54-4cfc-b302-fbff5d62af44" providerId="ADAL" clId="{B5F45398-5630-49E2-9680-A669E6CFE505}" dt="2024-08-05T12:46:20.884" v="727" actId="1076"/>
          <ac:spMkLst>
            <pc:docMk/>
            <pc:sldMk cId="1461218464" sldId="372"/>
            <ac:spMk id="41" creationId="{36A7EB50-7602-14F6-97C2-1CA8732DCCF9}"/>
          </ac:spMkLst>
        </pc:spChg>
        <pc:spChg chg="add del">
          <ac:chgData name="Gargiulo, Iolanda" userId="de609ef1-ea54-4cfc-b302-fbff5d62af44" providerId="ADAL" clId="{B5F45398-5630-49E2-9680-A669E6CFE505}" dt="2024-08-05T12:32:08.969" v="357" actId="478"/>
          <ac:spMkLst>
            <pc:docMk/>
            <pc:sldMk cId="1461218464" sldId="372"/>
            <ac:spMk id="42" creationId="{F1CCF7D3-12FD-7F29-E548-A45902723A85}"/>
          </ac:spMkLst>
        </pc:spChg>
        <pc:spChg chg="add mod">
          <ac:chgData name="Gargiulo, Iolanda" userId="de609ef1-ea54-4cfc-b302-fbff5d62af44" providerId="ADAL" clId="{B5F45398-5630-49E2-9680-A669E6CFE505}" dt="2024-08-05T12:54:16.870" v="812" actId="20577"/>
          <ac:spMkLst>
            <pc:docMk/>
            <pc:sldMk cId="1461218464" sldId="372"/>
            <ac:spMk id="43" creationId="{BA93EC79-AD55-21E6-47D7-A616B45B8F4D}"/>
          </ac:spMkLst>
        </pc:spChg>
        <pc:spChg chg="add mod">
          <ac:chgData name="Gargiulo, Iolanda" userId="de609ef1-ea54-4cfc-b302-fbff5d62af44" providerId="ADAL" clId="{B5F45398-5630-49E2-9680-A669E6CFE505}" dt="2024-08-05T12:52:05.699" v="807" actId="1076"/>
          <ac:spMkLst>
            <pc:docMk/>
            <pc:sldMk cId="1461218464" sldId="372"/>
            <ac:spMk id="44" creationId="{81060D84-EECF-2390-A80E-0F6B289A5599}"/>
          </ac:spMkLst>
        </pc:spChg>
        <pc:spChg chg="add del">
          <ac:chgData name="Gargiulo, Iolanda" userId="de609ef1-ea54-4cfc-b302-fbff5d62af44" providerId="ADAL" clId="{B5F45398-5630-49E2-9680-A669E6CFE505}" dt="2024-08-05T12:32:08.969" v="357" actId="478"/>
          <ac:spMkLst>
            <pc:docMk/>
            <pc:sldMk cId="1461218464" sldId="372"/>
            <ac:spMk id="45" creationId="{68734005-EF27-0382-01FB-A1F6A4EC4892}"/>
          </ac:spMkLst>
        </pc:spChg>
        <pc:spChg chg="add del">
          <ac:chgData name="Gargiulo, Iolanda" userId="de609ef1-ea54-4cfc-b302-fbff5d62af44" providerId="ADAL" clId="{B5F45398-5630-49E2-9680-A669E6CFE505}" dt="2024-08-05T12:32:08.969" v="357" actId="478"/>
          <ac:spMkLst>
            <pc:docMk/>
            <pc:sldMk cId="1461218464" sldId="372"/>
            <ac:spMk id="46" creationId="{63597F52-5BD8-7907-E045-4277E7119788}"/>
          </ac:spMkLst>
        </pc:spChg>
        <pc:spChg chg="add del mod">
          <ac:chgData name="Gargiulo, Iolanda" userId="de609ef1-ea54-4cfc-b302-fbff5d62af44" providerId="ADAL" clId="{B5F45398-5630-49E2-9680-A669E6CFE505}" dt="2024-08-05T12:54:08.888" v="810" actId="478"/>
          <ac:spMkLst>
            <pc:docMk/>
            <pc:sldMk cId="1461218464" sldId="372"/>
            <ac:spMk id="47" creationId="{AB0DDBE5-24EA-1AD9-1D8D-4706A8472E90}"/>
          </ac:spMkLst>
        </pc:spChg>
        <pc:spChg chg="add mod">
          <ac:chgData name="Gargiulo, Iolanda" userId="de609ef1-ea54-4cfc-b302-fbff5d62af44" providerId="ADAL" clId="{B5F45398-5630-49E2-9680-A669E6CFE505}" dt="2024-08-05T12:55:11.195" v="814" actId="1076"/>
          <ac:spMkLst>
            <pc:docMk/>
            <pc:sldMk cId="1461218464" sldId="372"/>
            <ac:spMk id="48" creationId="{DC1566C7-7E16-1942-3996-156E5BE70C60}"/>
          </ac:spMkLst>
        </pc:spChg>
        <pc:spChg chg="add del">
          <ac:chgData name="Gargiulo, Iolanda" userId="de609ef1-ea54-4cfc-b302-fbff5d62af44" providerId="ADAL" clId="{B5F45398-5630-49E2-9680-A669E6CFE505}" dt="2024-08-05T12:32:13.112" v="359" actId="478"/>
          <ac:spMkLst>
            <pc:docMk/>
            <pc:sldMk cId="1461218464" sldId="372"/>
            <ac:spMk id="49" creationId="{CE5F04A9-12FE-2123-A1BC-BCBF380A7073}"/>
          </ac:spMkLst>
        </pc:spChg>
        <pc:spChg chg="add del">
          <ac:chgData name="Gargiulo, Iolanda" userId="de609ef1-ea54-4cfc-b302-fbff5d62af44" providerId="ADAL" clId="{B5F45398-5630-49E2-9680-A669E6CFE505}" dt="2024-08-05T12:32:14.345" v="360" actId="478"/>
          <ac:spMkLst>
            <pc:docMk/>
            <pc:sldMk cId="1461218464" sldId="372"/>
            <ac:spMk id="50" creationId="{4CDCAAC1-A075-DB77-6CCE-6BC37D933D00}"/>
          </ac:spMkLst>
        </pc:spChg>
        <pc:spChg chg="add del">
          <ac:chgData name="Gargiulo, Iolanda" userId="de609ef1-ea54-4cfc-b302-fbff5d62af44" providerId="ADAL" clId="{B5F45398-5630-49E2-9680-A669E6CFE505}" dt="2024-08-05T12:32:11.645" v="358" actId="478"/>
          <ac:spMkLst>
            <pc:docMk/>
            <pc:sldMk cId="1461218464" sldId="372"/>
            <ac:spMk id="51" creationId="{81EC8DF2-4878-3C0E-8057-A36154A55AAB}"/>
          </ac:spMkLst>
        </pc:spChg>
        <pc:spChg chg="add del">
          <ac:chgData name="Gargiulo, Iolanda" userId="de609ef1-ea54-4cfc-b302-fbff5d62af44" providerId="ADAL" clId="{B5F45398-5630-49E2-9680-A669E6CFE505}" dt="2024-08-05T12:32:11.645" v="358" actId="478"/>
          <ac:spMkLst>
            <pc:docMk/>
            <pc:sldMk cId="1461218464" sldId="372"/>
            <ac:spMk id="52" creationId="{8B561AE1-DF2F-8684-F3B0-C80EF3F758EB}"/>
          </ac:spMkLst>
        </pc:spChg>
        <pc:spChg chg="add del">
          <ac:chgData name="Gargiulo, Iolanda" userId="de609ef1-ea54-4cfc-b302-fbff5d62af44" providerId="ADAL" clId="{B5F45398-5630-49E2-9680-A669E6CFE505}" dt="2024-08-05T12:32:08.969" v="357" actId="478"/>
          <ac:spMkLst>
            <pc:docMk/>
            <pc:sldMk cId="1461218464" sldId="372"/>
            <ac:spMk id="53" creationId="{F92816E0-15BC-8425-1A80-7C9D85D1AE59}"/>
          </ac:spMkLst>
        </pc:spChg>
        <pc:spChg chg="add del">
          <ac:chgData name="Gargiulo, Iolanda" userId="de609ef1-ea54-4cfc-b302-fbff5d62af44" providerId="ADAL" clId="{B5F45398-5630-49E2-9680-A669E6CFE505}" dt="2024-08-05T12:32:08.969" v="357" actId="478"/>
          <ac:spMkLst>
            <pc:docMk/>
            <pc:sldMk cId="1461218464" sldId="372"/>
            <ac:spMk id="54" creationId="{09629428-1CFD-848D-9385-5CF769EDE50F}"/>
          </ac:spMkLst>
        </pc:spChg>
        <pc:spChg chg="add mod">
          <ac:chgData name="Gargiulo, Iolanda" userId="de609ef1-ea54-4cfc-b302-fbff5d62af44" providerId="ADAL" clId="{B5F45398-5630-49E2-9680-A669E6CFE505}" dt="2024-08-05T12:56:56.230" v="885" actId="14100"/>
          <ac:spMkLst>
            <pc:docMk/>
            <pc:sldMk cId="1461218464" sldId="372"/>
            <ac:spMk id="55" creationId="{A110BAD5-B09B-1081-E0C1-5B2486BB727F}"/>
          </ac:spMkLst>
        </pc:spChg>
        <pc:spChg chg="add del">
          <ac:chgData name="Gargiulo, Iolanda" userId="de609ef1-ea54-4cfc-b302-fbff5d62af44" providerId="ADAL" clId="{B5F45398-5630-49E2-9680-A669E6CFE505}" dt="2024-08-05T12:32:08.969" v="357" actId="478"/>
          <ac:spMkLst>
            <pc:docMk/>
            <pc:sldMk cId="1461218464" sldId="372"/>
            <ac:spMk id="57" creationId="{352ED102-CBE3-74B5-0828-135284144FFA}"/>
          </ac:spMkLst>
        </pc:spChg>
        <pc:spChg chg="add del">
          <ac:chgData name="Gargiulo, Iolanda" userId="de609ef1-ea54-4cfc-b302-fbff5d62af44" providerId="ADAL" clId="{B5F45398-5630-49E2-9680-A669E6CFE505}" dt="2024-08-05T12:32:16.795" v="361" actId="478"/>
          <ac:spMkLst>
            <pc:docMk/>
            <pc:sldMk cId="1461218464" sldId="372"/>
            <ac:spMk id="58" creationId="{D4985F5C-6C33-626A-D441-BCD2B2AAFF1F}"/>
          </ac:spMkLst>
        </pc:spChg>
        <pc:spChg chg="add del">
          <ac:chgData name="Gargiulo, Iolanda" userId="de609ef1-ea54-4cfc-b302-fbff5d62af44" providerId="ADAL" clId="{B5F45398-5630-49E2-9680-A669E6CFE505}" dt="2024-08-05T12:32:16.795" v="361" actId="478"/>
          <ac:spMkLst>
            <pc:docMk/>
            <pc:sldMk cId="1461218464" sldId="372"/>
            <ac:spMk id="59" creationId="{4D780037-4F76-080A-C151-828F5960E351}"/>
          </ac:spMkLst>
        </pc:spChg>
        <pc:spChg chg="add del">
          <ac:chgData name="Gargiulo, Iolanda" userId="de609ef1-ea54-4cfc-b302-fbff5d62af44" providerId="ADAL" clId="{B5F45398-5630-49E2-9680-A669E6CFE505}" dt="2024-08-05T12:32:16.795" v="361" actId="478"/>
          <ac:spMkLst>
            <pc:docMk/>
            <pc:sldMk cId="1461218464" sldId="372"/>
            <ac:spMk id="60" creationId="{695F7705-E9C3-76F6-8D12-60E7EA1D72E5}"/>
          </ac:spMkLst>
        </pc:spChg>
        <pc:spChg chg="add del">
          <ac:chgData name="Gargiulo, Iolanda" userId="de609ef1-ea54-4cfc-b302-fbff5d62af44" providerId="ADAL" clId="{B5F45398-5630-49E2-9680-A669E6CFE505}" dt="2024-08-05T12:32:16.795" v="361" actId="478"/>
          <ac:spMkLst>
            <pc:docMk/>
            <pc:sldMk cId="1461218464" sldId="372"/>
            <ac:spMk id="61" creationId="{7066178C-07F1-F4B1-C8AF-6CA1726D80C9}"/>
          </ac:spMkLst>
        </pc:spChg>
        <pc:spChg chg="add del">
          <ac:chgData name="Gargiulo, Iolanda" userId="de609ef1-ea54-4cfc-b302-fbff5d62af44" providerId="ADAL" clId="{B5F45398-5630-49E2-9680-A669E6CFE505}" dt="2024-08-05T12:32:16.795" v="361" actId="478"/>
          <ac:spMkLst>
            <pc:docMk/>
            <pc:sldMk cId="1461218464" sldId="372"/>
            <ac:spMk id="62" creationId="{2B3594D5-AA59-EF19-FB63-EF43A3CC4732}"/>
          </ac:spMkLst>
        </pc:spChg>
        <pc:spChg chg="add del">
          <ac:chgData name="Gargiulo, Iolanda" userId="de609ef1-ea54-4cfc-b302-fbff5d62af44" providerId="ADAL" clId="{B5F45398-5630-49E2-9680-A669E6CFE505}" dt="2024-08-05T12:32:16.795" v="361" actId="478"/>
          <ac:spMkLst>
            <pc:docMk/>
            <pc:sldMk cId="1461218464" sldId="372"/>
            <ac:spMk id="63" creationId="{2F8B8AE1-B95F-82F6-28B8-679D12774FCC}"/>
          </ac:spMkLst>
        </pc:spChg>
        <pc:spChg chg="add del">
          <ac:chgData name="Gargiulo, Iolanda" userId="de609ef1-ea54-4cfc-b302-fbff5d62af44" providerId="ADAL" clId="{B5F45398-5630-49E2-9680-A669E6CFE505}" dt="2024-08-05T12:32:16.795" v="361" actId="478"/>
          <ac:spMkLst>
            <pc:docMk/>
            <pc:sldMk cId="1461218464" sldId="372"/>
            <ac:spMk id="65" creationId="{C217A863-F633-8E0E-21FB-DA3852134117}"/>
          </ac:spMkLst>
        </pc:spChg>
        <pc:spChg chg="add del">
          <ac:chgData name="Gargiulo, Iolanda" userId="de609ef1-ea54-4cfc-b302-fbff5d62af44" providerId="ADAL" clId="{B5F45398-5630-49E2-9680-A669E6CFE505}" dt="2024-08-05T12:32:16.795" v="361" actId="478"/>
          <ac:spMkLst>
            <pc:docMk/>
            <pc:sldMk cId="1461218464" sldId="372"/>
            <ac:spMk id="67" creationId="{29EAF40C-9E54-33B1-3820-E1BC53D045FC}"/>
          </ac:spMkLst>
        </pc:spChg>
        <pc:spChg chg="add del">
          <ac:chgData name="Gargiulo, Iolanda" userId="de609ef1-ea54-4cfc-b302-fbff5d62af44" providerId="ADAL" clId="{B5F45398-5630-49E2-9680-A669E6CFE505}" dt="2024-08-05T12:32:16.795" v="361" actId="478"/>
          <ac:spMkLst>
            <pc:docMk/>
            <pc:sldMk cId="1461218464" sldId="372"/>
            <ac:spMk id="68" creationId="{D38D24B7-D16C-04A0-D99C-C0B25B788CE0}"/>
          </ac:spMkLst>
        </pc:spChg>
        <pc:spChg chg="add del">
          <ac:chgData name="Gargiulo, Iolanda" userId="de609ef1-ea54-4cfc-b302-fbff5d62af44" providerId="ADAL" clId="{B5F45398-5630-49E2-9680-A669E6CFE505}" dt="2024-08-05T12:32:11.645" v="358" actId="478"/>
          <ac:spMkLst>
            <pc:docMk/>
            <pc:sldMk cId="1461218464" sldId="372"/>
            <ac:spMk id="70" creationId="{F9E0EEDE-C44A-2AB0-E386-1AD8659F7A6E}"/>
          </ac:spMkLst>
        </pc:spChg>
        <pc:spChg chg="add del">
          <ac:chgData name="Gargiulo, Iolanda" userId="de609ef1-ea54-4cfc-b302-fbff5d62af44" providerId="ADAL" clId="{B5F45398-5630-49E2-9680-A669E6CFE505}" dt="2024-08-05T12:32:11.645" v="358" actId="478"/>
          <ac:spMkLst>
            <pc:docMk/>
            <pc:sldMk cId="1461218464" sldId="372"/>
            <ac:spMk id="71" creationId="{F543D82A-1F22-E430-E9D4-F9A7B75FAC0D}"/>
          </ac:spMkLst>
        </pc:spChg>
        <pc:spChg chg="del">
          <ac:chgData name="Gargiulo, Iolanda" userId="de609ef1-ea54-4cfc-b302-fbff5d62af44" providerId="ADAL" clId="{B5F45398-5630-49E2-9680-A669E6CFE505}" dt="2024-08-05T12:32:11.645" v="358" actId="478"/>
          <ac:spMkLst>
            <pc:docMk/>
            <pc:sldMk cId="1461218464" sldId="372"/>
            <ac:spMk id="73" creationId="{E5272A17-9DA7-EFE4-BF76-E684C8981850}"/>
          </ac:spMkLst>
        </pc:spChg>
        <pc:spChg chg="add del">
          <ac:chgData name="Gargiulo, Iolanda" userId="de609ef1-ea54-4cfc-b302-fbff5d62af44" providerId="ADAL" clId="{B5F45398-5630-49E2-9680-A669E6CFE505}" dt="2024-08-05T12:32:16.795" v="361" actId="478"/>
          <ac:spMkLst>
            <pc:docMk/>
            <pc:sldMk cId="1461218464" sldId="372"/>
            <ac:spMk id="74" creationId="{D0E611AC-7395-D230-C55A-44D7E8326335}"/>
          </ac:spMkLst>
        </pc:spChg>
        <pc:spChg chg="add del">
          <ac:chgData name="Gargiulo, Iolanda" userId="de609ef1-ea54-4cfc-b302-fbff5d62af44" providerId="ADAL" clId="{B5F45398-5630-49E2-9680-A669E6CFE505}" dt="2024-08-05T12:32:04.245" v="356" actId="478"/>
          <ac:spMkLst>
            <pc:docMk/>
            <pc:sldMk cId="1461218464" sldId="372"/>
            <ac:spMk id="75" creationId="{C80496BF-D887-64F1-1FED-8A2D22FAEF21}"/>
          </ac:spMkLst>
        </pc:spChg>
        <pc:spChg chg="add del">
          <ac:chgData name="Gargiulo, Iolanda" userId="de609ef1-ea54-4cfc-b302-fbff5d62af44" providerId="ADAL" clId="{B5F45398-5630-49E2-9680-A669E6CFE505}" dt="2024-08-05T12:32:03.545" v="355" actId="478"/>
          <ac:spMkLst>
            <pc:docMk/>
            <pc:sldMk cId="1461218464" sldId="372"/>
            <ac:spMk id="76" creationId="{7100C902-3DE8-B94B-2F0D-27B892878D77}"/>
          </ac:spMkLst>
        </pc:spChg>
        <pc:spChg chg="add del">
          <ac:chgData name="Gargiulo, Iolanda" userId="de609ef1-ea54-4cfc-b302-fbff5d62af44" providerId="ADAL" clId="{B5F45398-5630-49E2-9680-A669E6CFE505}" dt="2024-08-05T12:32:02.778" v="354" actId="478"/>
          <ac:spMkLst>
            <pc:docMk/>
            <pc:sldMk cId="1461218464" sldId="372"/>
            <ac:spMk id="77" creationId="{34D918A4-CC65-09D9-5C13-DDA4C3A50591}"/>
          </ac:spMkLst>
        </pc:spChg>
        <pc:grpChg chg="del">
          <ac:chgData name="Gargiulo, Iolanda" userId="de609ef1-ea54-4cfc-b302-fbff5d62af44" providerId="ADAL" clId="{B5F45398-5630-49E2-9680-A669E6CFE505}" dt="2024-08-06T07:42:33.775" v="4266" actId="478"/>
          <ac:grpSpMkLst>
            <pc:docMk/>
            <pc:sldMk cId="1461218464" sldId="372"/>
            <ac:grpSpMk id="5" creationId="{6C2072C8-CA97-E694-24EF-1D423779A3E5}"/>
          </ac:grpSpMkLst>
        </pc:grpChg>
        <pc:graphicFrameChg chg="add del">
          <ac:chgData name="Gargiulo, Iolanda" userId="de609ef1-ea54-4cfc-b302-fbff5d62af44" providerId="ADAL" clId="{B5F45398-5630-49E2-9680-A669E6CFE505}" dt="2024-08-05T12:32:23.712" v="364" actId="478"/>
          <ac:graphicFrameMkLst>
            <pc:docMk/>
            <pc:sldMk cId="1461218464" sldId="372"/>
            <ac:graphicFrameMk id="35" creationId="{F34A8EFD-7C4B-26EB-F732-C4E4E8A5DB8C}"/>
          </ac:graphicFrameMkLst>
        </pc:graphicFrameChg>
        <pc:picChg chg="add mod">
          <ac:chgData name="Gargiulo, Iolanda" userId="de609ef1-ea54-4cfc-b302-fbff5d62af44" providerId="ADAL" clId="{B5F45398-5630-49E2-9680-A669E6CFE505}" dt="2024-08-06T07:42:34.222" v="4267"/>
          <ac:picMkLst>
            <pc:docMk/>
            <pc:sldMk cId="1461218464" sldId="372"/>
            <ac:picMk id="14" creationId="{9BB2D240-E827-1B5D-1531-A3D106607BF3}"/>
          </ac:picMkLst>
        </pc:picChg>
        <pc:picChg chg="add del">
          <ac:chgData name="Gargiulo, Iolanda" userId="de609ef1-ea54-4cfc-b302-fbff5d62af44" providerId="ADAL" clId="{B5F45398-5630-49E2-9680-A669E6CFE505}" dt="2024-08-05T12:32:08.969" v="357" actId="478"/>
          <ac:picMkLst>
            <pc:docMk/>
            <pc:sldMk cId="1461218464" sldId="372"/>
            <ac:picMk id="25" creationId="{F53EE547-2715-A968-A884-15F801B6683C}"/>
          </ac:picMkLst>
        </pc:picChg>
        <pc:picChg chg="add del">
          <ac:chgData name="Gargiulo, Iolanda" userId="de609ef1-ea54-4cfc-b302-fbff5d62af44" providerId="ADAL" clId="{B5F45398-5630-49E2-9680-A669E6CFE505}" dt="2024-08-05T12:32:08.969" v="357" actId="478"/>
          <ac:picMkLst>
            <pc:docMk/>
            <pc:sldMk cId="1461218464" sldId="372"/>
            <ac:picMk id="31" creationId="{3F92325D-CBBE-86B4-1E27-3AD4DFB44198}"/>
          </ac:picMkLst>
        </pc:picChg>
        <pc:picChg chg="add del">
          <ac:chgData name="Gargiulo, Iolanda" userId="de609ef1-ea54-4cfc-b302-fbff5d62af44" providerId="ADAL" clId="{B5F45398-5630-49E2-9680-A669E6CFE505}" dt="2024-08-05T12:32:19.645" v="362" actId="478"/>
          <ac:picMkLst>
            <pc:docMk/>
            <pc:sldMk cId="1461218464" sldId="372"/>
            <ac:picMk id="78" creationId="{A40179D3-C01F-9A82-7B60-8521156310F1}"/>
          </ac:picMkLst>
        </pc:picChg>
        <pc:picChg chg="add del">
          <ac:chgData name="Gargiulo, Iolanda" userId="de609ef1-ea54-4cfc-b302-fbff5d62af44" providerId="ADAL" clId="{B5F45398-5630-49E2-9680-A669E6CFE505}" dt="2024-08-05T12:32:21.177" v="363" actId="478"/>
          <ac:picMkLst>
            <pc:docMk/>
            <pc:sldMk cId="1461218464" sldId="372"/>
            <ac:picMk id="79" creationId="{3724C8C1-D403-6657-E69C-16B989F7C469}"/>
          </ac:picMkLst>
        </pc:picChg>
        <pc:cxnChg chg="add del">
          <ac:chgData name="Gargiulo, Iolanda" userId="de609ef1-ea54-4cfc-b302-fbff5d62af44" providerId="ADAL" clId="{B5F45398-5630-49E2-9680-A669E6CFE505}" dt="2024-08-05T12:32:08.969" v="357" actId="478"/>
          <ac:cxnSpMkLst>
            <pc:docMk/>
            <pc:sldMk cId="1461218464" sldId="372"/>
            <ac:cxnSpMk id="16" creationId="{2A795731-329B-F825-D325-BC64B95F21E6}"/>
          </ac:cxnSpMkLst>
        </pc:cxnChg>
        <pc:cxnChg chg="add del">
          <ac:chgData name="Gargiulo, Iolanda" userId="de609ef1-ea54-4cfc-b302-fbff5d62af44" providerId="ADAL" clId="{B5F45398-5630-49E2-9680-A669E6CFE505}" dt="2024-08-05T12:32:08.969" v="357" actId="478"/>
          <ac:cxnSpMkLst>
            <pc:docMk/>
            <pc:sldMk cId="1461218464" sldId="372"/>
            <ac:cxnSpMk id="19" creationId="{BA444F92-A2B9-9B2E-4E15-602CAB92165C}"/>
          </ac:cxnSpMkLst>
        </pc:cxnChg>
        <pc:cxnChg chg="add del">
          <ac:chgData name="Gargiulo, Iolanda" userId="de609ef1-ea54-4cfc-b302-fbff5d62af44" providerId="ADAL" clId="{B5F45398-5630-49E2-9680-A669E6CFE505}" dt="2024-08-05T12:32:11.645" v="358" actId="478"/>
          <ac:cxnSpMkLst>
            <pc:docMk/>
            <pc:sldMk cId="1461218464" sldId="372"/>
            <ac:cxnSpMk id="56" creationId="{F06BABD0-A99B-2D44-F4C3-97C413CCEE79}"/>
          </ac:cxnSpMkLst>
        </pc:cxnChg>
        <pc:cxnChg chg="add del">
          <ac:chgData name="Gargiulo, Iolanda" userId="de609ef1-ea54-4cfc-b302-fbff5d62af44" providerId="ADAL" clId="{B5F45398-5630-49E2-9680-A669E6CFE505}" dt="2024-08-05T12:32:16.795" v="361" actId="478"/>
          <ac:cxnSpMkLst>
            <pc:docMk/>
            <pc:sldMk cId="1461218464" sldId="372"/>
            <ac:cxnSpMk id="69" creationId="{17502643-6B3F-1210-7DD3-7EAC4E1048A7}"/>
          </ac:cxnSpMkLst>
        </pc:cxnChg>
      </pc:sldChg>
      <pc:sldChg chg="del">
        <pc:chgData name="Gargiulo, Iolanda" userId="de609ef1-ea54-4cfc-b302-fbff5d62af44" providerId="ADAL" clId="{B5F45398-5630-49E2-9680-A669E6CFE505}" dt="2024-08-05T15:45:20.534" v="1445" actId="47"/>
        <pc:sldMkLst>
          <pc:docMk/>
          <pc:sldMk cId="733803434" sldId="373"/>
        </pc:sldMkLst>
      </pc:sldChg>
      <pc:sldChg chg="del">
        <pc:chgData name="Gargiulo, Iolanda" userId="de609ef1-ea54-4cfc-b302-fbff5d62af44" providerId="ADAL" clId="{B5F45398-5630-49E2-9680-A669E6CFE505}" dt="2024-08-05T17:48:45.617" v="2390" actId="47"/>
        <pc:sldMkLst>
          <pc:docMk/>
          <pc:sldMk cId="1284163471" sldId="374"/>
        </pc:sldMkLst>
      </pc:sldChg>
      <pc:sldChg chg="del">
        <pc:chgData name="Gargiulo, Iolanda" userId="de609ef1-ea54-4cfc-b302-fbff5d62af44" providerId="ADAL" clId="{B5F45398-5630-49E2-9680-A669E6CFE505}" dt="2024-08-05T17:48:45.855" v="2391" actId="47"/>
        <pc:sldMkLst>
          <pc:docMk/>
          <pc:sldMk cId="2234569946" sldId="375"/>
        </pc:sldMkLst>
      </pc:sldChg>
      <pc:sldChg chg="del">
        <pc:chgData name="Gargiulo, Iolanda" userId="de609ef1-ea54-4cfc-b302-fbff5d62af44" providerId="ADAL" clId="{B5F45398-5630-49E2-9680-A669E6CFE505}" dt="2024-08-05T17:48:46.002" v="2392" actId="47"/>
        <pc:sldMkLst>
          <pc:docMk/>
          <pc:sldMk cId="262726427" sldId="377"/>
        </pc:sldMkLst>
      </pc:sldChg>
      <pc:sldChg chg="del">
        <pc:chgData name="Gargiulo, Iolanda" userId="de609ef1-ea54-4cfc-b302-fbff5d62af44" providerId="ADAL" clId="{B5F45398-5630-49E2-9680-A669E6CFE505}" dt="2024-08-05T17:48:46.172" v="2393" actId="47"/>
        <pc:sldMkLst>
          <pc:docMk/>
          <pc:sldMk cId="3723287005" sldId="378"/>
        </pc:sldMkLst>
      </pc:sldChg>
      <pc:sldChg chg="del">
        <pc:chgData name="Gargiulo, Iolanda" userId="de609ef1-ea54-4cfc-b302-fbff5d62af44" providerId="ADAL" clId="{B5F45398-5630-49E2-9680-A669E6CFE505}" dt="2024-08-05T17:48:46.697" v="2394" actId="47"/>
        <pc:sldMkLst>
          <pc:docMk/>
          <pc:sldMk cId="492407212" sldId="379"/>
        </pc:sldMkLst>
      </pc:sldChg>
      <pc:sldChg chg="del">
        <pc:chgData name="Gargiulo, Iolanda" userId="de609ef1-ea54-4cfc-b302-fbff5d62af44" providerId="ADAL" clId="{B5F45398-5630-49E2-9680-A669E6CFE505}" dt="2024-08-05T17:48:47.360" v="2395" actId="47"/>
        <pc:sldMkLst>
          <pc:docMk/>
          <pc:sldMk cId="391547368" sldId="380"/>
        </pc:sldMkLst>
      </pc:sldChg>
      <pc:sldChg chg="del">
        <pc:chgData name="Gargiulo, Iolanda" userId="de609ef1-ea54-4cfc-b302-fbff5d62af44" providerId="ADAL" clId="{B5F45398-5630-49E2-9680-A669E6CFE505}" dt="2024-08-05T17:48:47.992" v="2396" actId="47"/>
        <pc:sldMkLst>
          <pc:docMk/>
          <pc:sldMk cId="2977437506" sldId="381"/>
        </pc:sldMkLst>
      </pc:sldChg>
      <pc:sldChg chg="del">
        <pc:chgData name="Gargiulo, Iolanda" userId="de609ef1-ea54-4cfc-b302-fbff5d62af44" providerId="ADAL" clId="{B5F45398-5630-49E2-9680-A669E6CFE505}" dt="2024-08-05T17:48:49.040" v="2397" actId="47"/>
        <pc:sldMkLst>
          <pc:docMk/>
          <pc:sldMk cId="3964381810" sldId="382"/>
        </pc:sldMkLst>
      </pc:sldChg>
      <pc:sldChg chg="addSp delSp modSp mod delAnim">
        <pc:chgData name="Gargiulo, Iolanda" userId="de609ef1-ea54-4cfc-b302-fbff5d62af44" providerId="ADAL" clId="{B5F45398-5630-49E2-9680-A669E6CFE505}" dt="2024-08-06T07:43:28.675" v="4297"/>
        <pc:sldMkLst>
          <pc:docMk/>
          <pc:sldMk cId="2234988232" sldId="383"/>
        </pc:sldMkLst>
        <pc:spChg chg="mod">
          <ac:chgData name="Gargiulo, Iolanda" userId="de609ef1-ea54-4cfc-b302-fbff5d62af44" providerId="ADAL" clId="{B5F45398-5630-49E2-9680-A669E6CFE505}" dt="2024-08-06T07:24:46.537" v="4257"/>
          <ac:spMkLst>
            <pc:docMk/>
            <pc:sldMk cId="2234988232" sldId="383"/>
            <ac:spMk id="3" creationId="{9D97D95B-3B75-D1BF-5D96-5980023D068B}"/>
          </ac:spMkLst>
        </pc:spChg>
        <pc:spChg chg="mod">
          <ac:chgData name="Gargiulo, Iolanda" userId="de609ef1-ea54-4cfc-b302-fbff5d62af44" providerId="ADAL" clId="{B5F45398-5630-49E2-9680-A669E6CFE505}" dt="2024-08-06T07:24:42.279" v="4256" actId="20577"/>
          <ac:spMkLst>
            <pc:docMk/>
            <pc:sldMk cId="2234988232" sldId="383"/>
            <ac:spMk id="4" creationId="{0D301A2C-003F-BAFC-108B-73C6036AB7A5}"/>
          </ac:spMkLst>
        </pc:spChg>
        <pc:spChg chg="del mod">
          <ac:chgData name="Gargiulo, Iolanda" userId="de609ef1-ea54-4cfc-b302-fbff5d62af44" providerId="ADAL" clId="{B5F45398-5630-49E2-9680-A669E6CFE505}" dt="2024-08-06T07:18:29.913" v="4135" actId="478"/>
          <ac:spMkLst>
            <pc:docMk/>
            <pc:sldMk cId="2234988232" sldId="383"/>
            <ac:spMk id="14" creationId="{D04C2CAA-2CDC-FDA5-88A3-26CAB13E6CEB}"/>
          </ac:spMkLst>
        </pc:spChg>
        <pc:spChg chg="mod">
          <ac:chgData name="Gargiulo, Iolanda" userId="de609ef1-ea54-4cfc-b302-fbff5d62af44" providerId="ADAL" clId="{B5F45398-5630-49E2-9680-A669E6CFE505}" dt="2024-08-06T07:24:31.490" v="4254" actId="20577"/>
          <ac:spMkLst>
            <pc:docMk/>
            <pc:sldMk cId="2234988232" sldId="383"/>
            <ac:spMk id="15" creationId="{774CC9C5-B628-CA1A-3043-DF4DB104452E}"/>
          </ac:spMkLst>
        </pc:spChg>
        <pc:spChg chg="del mod">
          <ac:chgData name="Gargiulo, Iolanda" userId="de609ef1-ea54-4cfc-b302-fbff5d62af44" providerId="ADAL" clId="{B5F45398-5630-49E2-9680-A669E6CFE505}" dt="2024-08-06T07:18:29.006" v="4134" actId="478"/>
          <ac:spMkLst>
            <pc:docMk/>
            <pc:sldMk cId="2234988232" sldId="383"/>
            <ac:spMk id="16" creationId="{CE938310-85C6-72D8-50C5-8CB77A91E567}"/>
          </ac:spMkLst>
        </pc:spChg>
        <pc:spChg chg="del mod">
          <ac:chgData name="Gargiulo, Iolanda" userId="de609ef1-ea54-4cfc-b302-fbff5d62af44" providerId="ADAL" clId="{B5F45398-5630-49E2-9680-A669E6CFE505}" dt="2024-08-06T07:18:31.540" v="4136" actId="478"/>
          <ac:spMkLst>
            <pc:docMk/>
            <pc:sldMk cId="2234988232" sldId="383"/>
            <ac:spMk id="17" creationId="{754CF520-80E6-8BE1-5EEF-AF0DE84D1843}"/>
          </ac:spMkLst>
        </pc:spChg>
        <pc:grpChg chg="del">
          <ac:chgData name="Gargiulo, Iolanda" userId="de609ef1-ea54-4cfc-b302-fbff5d62af44" providerId="ADAL" clId="{B5F45398-5630-49E2-9680-A669E6CFE505}" dt="2024-08-06T07:43:28.327" v="4296" actId="478"/>
          <ac:grpSpMkLst>
            <pc:docMk/>
            <pc:sldMk cId="2234988232" sldId="383"/>
            <ac:grpSpMk id="5" creationId="{6C2072C8-CA97-E694-24EF-1D423779A3E5}"/>
          </ac:grpSpMkLst>
        </pc:grpChg>
        <pc:picChg chg="add mod">
          <ac:chgData name="Gargiulo, Iolanda" userId="de609ef1-ea54-4cfc-b302-fbff5d62af44" providerId="ADAL" clId="{B5F45398-5630-49E2-9680-A669E6CFE505}" dt="2024-08-06T07:43:28.675" v="4297"/>
          <ac:picMkLst>
            <pc:docMk/>
            <pc:sldMk cId="2234988232" sldId="383"/>
            <ac:picMk id="14" creationId="{2DA112B1-E977-549A-2BEA-034DA480C96B}"/>
          </ac:picMkLst>
        </pc:picChg>
      </pc:sldChg>
      <pc:sldChg chg="new del">
        <pc:chgData name="Gargiulo, Iolanda" userId="de609ef1-ea54-4cfc-b302-fbff5d62af44" providerId="ADAL" clId="{B5F45398-5630-49E2-9680-A669E6CFE505}" dt="2024-08-05T12:30:40.778" v="327" actId="680"/>
        <pc:sldMkLst>
          <pc:docMk/>
          <pc:sldMk cId="3167051029" sldId="384"/>
        </pc:sldMkLst>
      </pc:sldChg>
      <pc:sldChg chg="addSp delSp modSp add mod">
        <pc:chgData name="Gargiulo, Iolanda" userId="de609ef1-ea54-4cfc-b302-fbff5d62af44" providerId="ADAL" clId="{B5F45398-5630-49E2-9680-A669E6CFE505}" dt="2024-08-06T07:42:37.730" v="4269"/>
        <pc:sldMkLst>
          <pc:docMk/>
          <pc:sldMk cId="4282469691" sldId="384"/>
        </pc:sldMkLst>
        <pc:spChg chg="mod">
          <ac:chgData name="Gargiulo, Iolanda" userId="de609ef1-ea54-4cfc-b302-fbff5d62af44" providerId="ADAL" clId="{B5F45398-5630-49E2-9680-A669E6CFE505}" dt="2024-08-05T12:59:21.428" v="887" actId="20577"/>
          <ac:spMkLst>
            <pc:docMk/>
            <pc:sldMk cId="4282469691" sldId="384"/>
            <ac:spMk id="4" creationId="{0D301A2C-003F-BAFC-108B-73C6036AB7A5}"/>
          </ac:spMkLst>
        </pc:spChg>
        <pc:spChg chg="add mod">
          <ac:chgData name="Gargiulo, Iolanda" userId="de609ef1-ea54-4cfc-b302-fbff5d62af44" providerId="ADAL" clId="{B5F45398-5630-49E2-9680-A669E6CFE505}" dt="2024-08-05T13:09:20.123" v="1010" actId="2711"/>
          <ac:spMkLst>
            <pc:docMk/>
            <pc:sldMk cId="4282469691" sldId="384"/>
            <ac:spMk id="14" creationId="{19A1979D-BEDB-B446-A4BE-498473436DFF}"/>
          </ac:spMkLst>
        </pc:spChg>
        <pc:spChg chg="mod">
          <ac:chgData name="Gargiulo, Iolanda" userId="de609ef1-ea54-4cfc-b302-fbff5d62af44" providerId="ADAL" clId="{B5F45398-5630-49E2-9680-A669E6CFE505}" dt="2024-08-05T13:34:22.698" v="1112" actId="20577"/>
          <ac:spMkLst>
            <pc:docMk/>
            <pc:sldMk cId="4282469691" sldId="384"/>
            <ac:spMk id="15" creationId="{E193ED4A-60E4-896D-93EF-7FEC05DA4F2E}"/>
          </ac:spMkLst>
        </pc:spChg>
        <pc:spChg chg="add mod">
          <ac:chgData name="Gargiulo, Iolanda" userId="de609ef1-ea54-4cfc-b302-fbff5d62af44" providerId="ADAL" clId="{B5F45398-5630-49E2-9680-A669E6CFE505}" dt="2024-08-05T13:29:20.463" v="1060" actId="114"/>
          <ac:spMkLst>
            <pc:docMk/>
            <pc:sldMk cId="4282469691" sldId="384"/>
            <ac:spMk id="17" creationId="{8B630EBE-3810-4526-8471-640CA16C4687}"/>
          </ac:spMkLst>
        </pc:spChg>
        <pc:spChg chg="del">
          <ac:chgData name="Gargiulo, Iolanda" userId="de609ef1-ea54-4cfc-b302-fbff5d62af44" providerId="ADAL" clId="{B5F45398-5630-49E2-9680-A669E6CFE505}" dt="2024-08-05T12:59:35.688" v="888" actId="478"/>
          <ac:spMkLst>
            <pc:docMk/>
            <pc:sldMk cId="4282469691" sldId="384"/>
            <ac:spMk id="18" creationId="{1F86E544-E34A-04F1-6627-C1EA6A476C7C}"/>
          </ac:spMkLst>
        </pc:spChg>
        <pc:spChg chg="del">
          <ac:chgData name="Gargiulo, Iolanda" userId="de609ef1-ea54-4cfc-b302-fbff5d62af44" providerId="ADAL" clId="{B5F45398-5630-49E2-9680-A669E6CFE505}" dt="2024-08-05T12:59:35.688" v="888" actId="478"/>
          <ac:spMkLst>
            <pc:docMk/>
            <pc:sldMk cId="4282469691" sldId="384"/>
            <ac:spMk id="20" creationId="{0D2397A9-D392-0C16-D2CA-90378D2D85DC}"/>
          </ac:spMkLst>
        </pc:spChg>
        <pc:spChg chg="del">
          <ac:chgData name="Gargiulo, Iolanda" userId="de609ef1-ea54-4cfc-b302-fbff5d62af44" providerId="ADAL" clId="{B5F45398-5630-49E2-9680-A669E6CFE505}" dt="2024-08-05T12:59:35.688" v="888" actId="478"/>
          <ac:spMkLst>
            <pc:docMk/>
            <pc:sldMk cId="4282469691" sldId="384"/>
            <ac:spMk id="21" creationId="{91DEC3E3-7659-29EA-6493-22C100DAD58F}"/>
          </ac:spMkLst>
        </pc:spChg>
        <pc:spChg chg="del">
          <ac:chgData name="Gargiulo, Iolanda" userId="de609ef1-ea54-4cfc-b302-fbff5d62af44" providerId="ADAL" clId="{B5F45398-5630-49E2-9680-A669E6CFE505}" dt="2024-08-05T12:59:35.688" v="888" actId="478"/>
          <ac:spMkLst>
            <pc:docMk/>
            <pc:sldMk cId="4282469691" sldId="384"/>
            <ac:spMk id="22" creationId="{B8225913-8478-6F56-B193-2FABB5D113A5}"/>
          </ac:spMkLst>
        </pc:spChg>
        <pc:spChg chg="del">
          <ac:chgData name="Gargiulo, Iolanda" userId="de609ef1-ea54-4cfc-b302-fbff5d62af44" providerId="ADAL" clId="{B5F45398-5630-49E2-9680-A669E6CFE505}" dt="2024-08-05T12:59:35.688" v="888" actId="478"/>
          <ac:spMkLst>
            <pc:docMk/>
            <pc:sldMk cId="4282469691" sldId="384"/>
            <ac:spMk id="23" creationId="{D0D0ABC3-825F-71B8-646E-9FF2006AF268}"/>
          </ac:spMkLst>
        </pc:spChg>
        <pc:spChg chg="del">
          <ac:chgData name="Gargiulo, Iolanda" userId="de609ef1-ea54-4cfc-b302-fbff5d62af44" providerId="ADAL" clId="{B5F45398-5630-49E2-9680-A669E6CFE505}" dt="2024-08-05T12:59:35.688" v="888" actId="478"/>
          <ac:spMkLst>
            <pc:docMk/>
            <pc:sldMk cId="4282469691" sldId="384"/>
            <ac:spMk id="24" creationId="{3ABF6657-4777-EBD1-E807-668E753626C0}"/>
          </ac:spMkLst>
        </pc:spChg>
        <pc:spChg chg="add mod">
          <ac:chgData name="Gargiulo, Iolanda" userId="de609ef1-ea54-4cfc-b302-fbff5d62af44" providerId="ADAL" clId="{B5F45398-5630-49E2-9680-A669E6CFE505}" dt="2024-08-05T13:29:25.846" v="1062" actId="114"/>
          <ac:spMkLst>
            <pc:docMk/>
            <pc:sldMk cId="4282469691" sldId="384"/>
            <ac:spMk id="25" creationId="{936B7A77-0ED5-B6CF-99B4-571277BCCB9F}"/>
          </ac:spMkLst>
        </pc:spChg>
        <pc:spChg chg="del">
          <ac:chgData name="Gargiulo, Iolanda" userId="de609ef1-ea54-4cfc-b302-fbff5d62af44" providerId="ADAL" clId="{B5F45398-5630-49E2-9680-A669E6CFE505}" dt="2024-08-05T12:59:35.688" v="888" actId="478"/>
          <ac:spMkLst>
            <pc:docMk/>
            <pc:sldMk cId="4282469691" sldId="384"/>
            <ac:spMk id="26" creationId="{1175A13C-C623-2B23-2B14-13CD4D0CA296}"/>
          </ac:spMkLst>
        </pc:spChg>
        <pc:spChg chg="add mod">
          <ac:chgData name="Gargiulo, Iolanda" userId="de609ef1-ea54-4cfc-b302-fbff5d62af44" providerId="ADAL" clId="{B5F45398-5630-49E2-9680-A669E6CFE505}" dt="2024-08-05T13:09:24.723" v="1011" actId="2711"/>
          <ac:spMkLst>
            <pc:docMk/>
            <pc:sldMk cId="4282469691" sldId="384"/>
            <ac:spMk id="27" creationId="{04BF594D-E18A-7C2B-44CA-AF4A5D31A227}"/>
          </ac:spMkLst>
        </pc:spChg>
        <pc:spChg chg="del">
          <ac:chgData name="Gargiulo, Iolanda" userId="de609ef1-ea54-4cfc-b302-fbff5d62af44" providerId="ADAL" clId="{B5F45398-5630-49E2-9680-A669E6CFE505}" dt="2024-08-05T12:59:35.688" v="888" actId="478"/>
          <ac:spMkLst>
            <pc:docMk/>
            <pc:sldMk cId="4282469691" sldId="384"/>
            <ac:spMk id="28" creationId="{C2A374F1-2E93-122A-C2CE-3B21457DAEE6}"/>
          </ac:spMkLst>
        </pc:spChg>
        <pc:spChg chg="del">
          <ac:chgData name="Gargiulo, Iolanda" userId="de609ef1-ea54-4cfc-b302-fbff5d62af44" providerId="ADAL" clId="{B5F45398-5630-49E2-9680-A669E6CFE505}" dt="2024-08-05T12:59:35.688" v="888" actId="478"/>
          <ac:spMkLst>
            <pc:docMk/>
            <pc:sldMk cId="4282469691" sldId="384"/>
            <ac:spMk id="29" creationId="{05E52558-F1C4-CF00-A7E2-AB7EE7B5E522}"/>
          </ac:spMkLst>
        </pc:spChg>
        <pc:spChg chg="del">
          <ac:chgData name="Gargiulo, Iolanda" userId="de609ef1-ea54-4cfc-b302-fbff5d62af44" providerId="ADAL" clId="{B5F45398-5630-49E2-9680-A669E6CFE505}" dt="2024-08-05T12:59:35.688" v="888" actId="478"/>
          <ac:spMkLst>
            <pc:docMk/>
            <pc:sldMk cId="4282469691" sldId="384"/>
            <ac:spMk id="30" creationId="{628B37FE-E55A-77F5-47A3-C560558E6D0B}"/>
          </ac:spMkLst>
        </pc:spChg>
        <pc:spChg chg="del">
          <ac:chgData name="Gargiulo, Iolanda" userId="de609ef1-ea54-4cfc-b302-fbff5d62af44" providerId="ADAL" clId="{B5F45398-5630-49E2-9680-A669E6CFE505}" dt="2024-08-05T12:59:35.688" v="888" actId="478"/>
          <ac:spMkLst>
            <pc:docMk/>
            <pc:sldMk cId="4282469691" sldId="384"/>
            <ac:spMk id="32" creationId="{1549B048-E649-8968-15D3-AA3500D3BE75}"/>
          </ac:spMkLst>
        </pc:spChg>
        <pc:spChg chg="del">
          <ac:chgData name="Gargiulo, Iolanda" userId="de609ef1-ea54-4cfc-b302-fbff5d62af44" providerId="ADAL" clId="{B5F45398-5630-49E2-9680-A669E6CFE505}" dt="2024-08-05T12:59:35.688" v="888" actId="478"/>
          <ac:spMkLst>
            <pc:docMk/>
            <pc:sldMk cId="4282469691" sldId="384"/>
            <ac:spMk id="33" creationId="{395AAFBB-9430-232F-08B4-73620FBBA11B}"/>
          </ac:spMkLst>
        </pc:spChg>
        <pc:spChg chg="del">
          <ac:chgData name="Gargiulo, Iolanda" userId="de609ef1-ea54-4cfc-b302-fbff5d62af44" providerId="ADAL" clId="{B5F45398-5630-49E2-9680-A669E6CFE505}" dt="2024-08-05T12:59:35.688" v="888" actId="478"/>
          <ac:spMkLst>
            <pc:docMk/>
            <pc:sldMk cId="4282469691" sldId="384"/>
            <ac:spMk id="34" creationId="{CA702417-B2CC-63BE-6427-DE680E972238}"/>
          </ac:spMkLst>
        </pc:spChg>
        <pc:spChg chg="add mod">
          <ac:chgData name="Gargiulo, Iolanda" userId="de609ef1-ea54-4cfc-b302-fbff5d62af44" providerId="ADAL" clId="{B5F45398-5630-49E2-9680-A669E6CFE505}" dt="2024-08-05T13:29:29.146" v="1064" actId="114"/>
          <ac:spMkLst>
            <pc:docMk/>
            <pc:sldMk cId="4282469691" sldId="384"/>
            <ac:spMk id="35" creationId="{C7710018-9F6D-69A9-8644-07E344E10872}"/>
          </ac:spMkLst>
        </pc:spChg>
        <pc:spChg chg="del">
          <ac:chgData name="Gargiulo, Iolanda" userId="de609ef1-ea54-4cfc-b302-fbff5d62af44" providerId="ADAL" clId="{B5F45398-5630-49E2-9680-A669E6CFE505}" dt="2024-08-05T12:59:35.688" v="888" actId="478"/>
          <ac:spMkLst>
            <pc:docMk/>
            <pc:sldMk cId="4282469691" sldId="384"/>
            <ac:spMk id="36" creationId="{429249F8-1F46-ECCC-8C91-90356AF503C8}"/>
          </ac:spMkLst>
        </pc:spChg>
        <pc:spChg chg="del">
          <ac:chgData name="Gargiulo, Iolanda" userId="de609ef1-ea54-4cfc-b302-fbff5d62af44" providerId="ADAL" clId="{B5F45398-5630-49E2-9680-A669E6CFE505}" dt="2024-08-05T12:59:35.688" v="888" actId="478"/>
          <ac:spMkLst>
            <pc:docMk/>
            <pc:sldMk cId="4282469691" sldId="384"/>
            <ac:spMk id="37" creationId="{09748889-5B21-2C61-D993-7A5DFDE263E7}"/>
          </ac:spMkLst>
        </pc:spChg>
        <pc:spChg chg="del">
          <ac:chgData name="Gargiulo, Iolanda" userId="de609ef1-ea54-4cfc-b302-fbff5d62af44" providerId="ADAL" clId="{B5F45398-5630-49E2-9680-A669E6CFE505}" dt="2024-08-05T12:59:35.688" v="888" actId="478"/>
          <ac:spMkLst>
            <pc:docMk/>
            <pc:sldMk cId="4282469691" sldId="384"/>
            <ac:spMk id="38" creationId="{1A3ED1F4-ADC1-4D4D-C032-A93DF3A779B0}"/>
          </ac:spMkLst>
        </pc:spChg>
        <pc:spChg chg="del">
          <ac:chgData name="Gargiulo, Iolanda" userId="de609ef1-ea54-4cfc-b302-fbff5d62af44" providerId="ADAL" clId="{B5F45398-5630-49E2-9680-A669E6CFE505}" dt="2024-08-05T12:59:35.688" v="888" actId="478"/>
          <ac:spMkLst>
            <pc:docMk/>
            <pc:sldMk cId="4282469691" sldId="384"/>
            <ac:spMk id="40" creationId="{48DB54B9-EF79-1A77-DCD1-DB550D56B473}"/>
          </ac:spMkLst>
        </pc:spChg>
        <pc:spChg chg="del">
          <ac:chgData name="Gargiulo, Iolanda" userId="de609ef1-ea54-4cfc-b302-fbff5d62af44" providerId="ADAL" clId="{B5F45398-5630-49E2-9680-A669E6CFE505}" dt="2024-08-05T12:59:35.688" v="888" actId="478"/>
          <ac:spMkLst>
            <pc:docMk/>
            <pc:sldMk cId="4282469691" sldId="384"/>
            <ac:spMk id="41" creationId="{36A7EB50-7602-14F6-97C2-1CA8732DCCF9}"/>
          </ac:spMkLst>
        </pc:spChg>
        <pc:spChg chg="add mod">
          <ac:chgData name="Gargiulo, Iolanda" userId="de609ef1-ea54-4cfc-b302-fbff5d62af44" providerId="ADAL" clId="{B5F45398-5630-49E2-9680-A669E6CFE505}" dt="2024-08-05T13:29:32.296" v="1066" actId="114"/>
          <ac:spMkLst>
            <pc:docMk/>
            <pc:sldMk cId="4282469691" sldId="384"/>
            <ac:spMk id="42" creationId="{9FAD9C96-FCDB-07C2-7499-F9DBDC08D318}"/>
          </ac:spMkLst>
        </pc:spChg>
        <pc:spChg chg="del">
          <ac:chgData name="Gargiulo, Iolanda" userId="de609ef1-ea54-4cfc-b302-fbff5d62af44" providerId="ADAL" clId="{B5F45398-5630-49E2-9680-A669E6CFE505}" dt="2024-08-05T12:59:35.688" v="888" actId="478"/>
          <ac:spMkLst>
            <pc:docMk/>
            <pc:sldMk cId="4282469691" sldId="384"/>
            <ac:spMk id="43" creationId="{BA93EC79-AD55-21E6-47D7-A616B45B8F4D}"/>
          </ac:spMkLst>
        </pc:spChg>
        <pc:spChg chg="del">
          <ac:chgData name="Gargiulo, Iolanda" userId="de609ef1-ea54-4cfc-b302-fbff5d62af44" providerId="ADAL" clId="{B5F45398-5630-49E2-9680-A669E6CFE505}" dt="2024-08-05T12:59:35.688" v="888" actId="478"/>
          <ac:spMkLst>
            <pc:docMk/>
            <pc:sldMk cId="4282469691" sldId="384"/>
            <ac:spMk id="44" creationId="{81060D84-EECF-2390-A80E-0F6B289A5599}"/>
          </ac:spMkLst>
        </pc:spChg>
        <pc:spChg chg="add mod">
          <ac:chgData name="Gargiulo, Iolanda" userId="de609ef1-ea54-4cfc-b302-fbff5d62af44" providerId="ADAL" clId="{B5F45398-5630-49E2-9680-A669E6CFE505}" dt="2024-08-05T13:14:49.844" v="1031" actId="1076"/>
          <ac:spMkLst>
            <pc:docMk/>
            <pc:sldMk cId="4282469691" sldId="384"/>
            <ac:spMk id="45" creationId="{F2CC79E7-7D6F-A257-7B4C-E1CF403346C1}"/>
          </ac:spMkLst>
        </pc:spChg>
        <pc:spChg chg="add mod">
          <ac:chgData name="Gargiulo, Iolanda" userId="de609ef1-ea54-4cfc-b302-fbff5d62af44" providerId="ADAL" clId="{B5F45398-5630-49E2-9680-A669E6CFE505}" dt="2024-08-05T13:31:25.986" v="1095" actId="1076"/>
          <ac:spMkLst>
            <pc:docMk/>
            <pc:sldMk cId="4282469691" sldId="384"/>
            <ac:spMk id="46" creationId="{83AD77DF-448F-71CF-96EF-A66C46B5318B}"/>
          </ac:spMkLst>
        </pc:spChg>
        <pc:spChg chg="del">
          <ac:chgData name="Gargiulo, Iolanda" userId="de609ef1-ea54-4cfc-b302-fbff5d62af44" providerId="ADAL" clId="{B5F45398-5630-49E2-9680-A669E6CFE505}" dt="2024-08-05T12:59:35.688" v="888" actId="478"/>
          <ac:spMkLst>
            <pc:docMk/>
            <pc:sldMk cId="4282469691" sldId="384"/>
            <ac:spMk id="48" creationId="{DC1566C7-7E16-1942-3996-156E5BE70C60}"/>
          </ac:spMkLst>
        </pc:spChg>
        <pc:spChg chg="del">
          <ac:chgData name="Gargiulo, Iolanda" userId="de609ef1-ea54-4cfc-b302-fbff5d62af44" providerId="ADAL" clId="{B5F45398-5630-49E2-9680-A669E6CFE505}" dt="2024-08-05T12:59:35.688" v="888" actId="478"/>
          <ac:spMkLst>
            <pc:docMk/>
            <pc:sldMk cId="4282469691" sldId="384"/>
            <ac:spMk id="55" creationId="{A110BAD5-B09B-1081-E0C1-5B2486BB727F}"/>
          </ac:spMkLst>
        </pc:spChg>
        <pc:grpChg chg="del">
          <ac:chgData name="Gargiulo, Iolanda" userId="de609ef1-ea54-4cfc-b302-fbff5d62af44" providerId="ADAL" clId="{B5F45398-5630-49E2-9680-A669E6CFE505}" dt="2024-08-06T07:42:37.383" v="4268" actId="478"/>
          <ac:grpSpMkLst>
            <pc:docMk/>
            <pc:sldMk cId="4282469691" sldId="384"/>
            <ac:grpSpMk id="5" creationId="{6C2072C8-CA97-E694-24EF-1D423779A3E5}"/>
          </ac:grpSpMkLst>
        </pc:grpChg>
        <pc:picChg chg="add mod">
          <ac:chgData name="Gargiulo, Iolanda" userId="de609ef1-ea54-4cfc-b302-fbff5d62af44" providerId="ADAL" clId="{B5F45398-5630-49E2-9680-A669E6CFE505}" dt="2024-08-06T07:42:37.730" v="4269"/>
          <ac:picMkLst>
            <pc:docMk/>
            <pc:sldMk cId="4282469691" sldId="384"/>
            <ac:picMk id="16" creationId="{45A951C6-7F49-334E-191A-81EE47B32DFF}"/>
          </ac:picMkLst>
        </pc:picChg>
      </pc:sldChg>
      <pc:sldChg chg="addSp delSp modSp add mod">
        <pc:chgData name="Gargiulo, Iolanda" userId="de609ef1-ea54-4cfc-b302-fbff5d62af44" providerId="ADAL" clId="{B5F45398-5630-49E2-9680-A669E6CFE505}" dt="2024-08-06T07:42:42.070" v="4271"/>
        <pc:sldMkLst>
          <pc:docMk/>
          <pc:sldMk cId="729220066" sldId="385"/>
        </pc:sldMkLst>
        <pc:spChg chg="mod">
          <ac:chgData name="Gargiulo, Iolanda" userId="de609ef1-ea54-4cfc-b302-fbff5d62af44" providerId="ADAL" clId="{B5F45398-5630-49E2-9680-A669E6CFE505}" dt="2024-08-06T07:20:12.735" v="4137" actId="20577"/>
          <ac:spMkLst>
            <pc:docMk/>
            <pc:sldMk cId="729220066" sldId="385"/>
            <ac:spMk id="4" creationId="{0D301A2C-003F-BAFC-108B-73C6036AB7A5}"/>
          </ac:spMkLst>
        </pc:spChg>
        <pc:spChg chg="mod">
          <ac:chgData name="Gargiulo, Iolanda" userId="de609ef1-ea54-4cfc-b302-fbff5d62af44" providerId="ADAL" clId="{B5F45398-5630-49E2-9680-A669E6CFE505}" dt="2024-08-05T15:32:42.697" v="1134" actId="20577"/>
          <ac:spMkLst>
            <pc:docMk/>
            <pc:sldMk cId="729220066" sldId="385"/>
            <ac:spMk id="15" creationId="{E193ED4A-60E4-896D-93EF-7FEC05DA4F2E}"/>
          </ac:spMkLst>
        </pc:spChg>
        <pc:spChg chg="add mod">
          <ac:chgData name="Gargiulo, Iolanda" userId="de609ef1-ea54-4cfc-b302-fbff5d62af44" providerId="ADAL" clId="{B5F45398-5630-49E2-9680-A669E6CFE505}" dt="2024-08-05T15:35:51.997" v="1212" actId="1076"/>
          <ac:spMkLst>
            <pc:docMk/>
            <pc:sldMk cId="729220066" sldId="385"/>
            <ac:spMk id="16" creationId="{CD63B13C-A36D-3D79-AE4F-4D672F3261A4}"/>
          </ac:spMkLst>
        </pc:spChg>
        <pc:spChg chg="mod">
          <ac:chgData name="Gargiulo, Iolanda" userId="de609ef1-ea54-4cfc-b302-fbff5d62af44" providerId="ADAL" clId="{B5F45398-5630-49E2-9680-A669E6CFE505}" dt="2024-08-05T15:35:51.997" v="1212" actId="1076"/>
          <ac:spMkLst>
            <pc:docMk/>
            <pc:sldMk cId="729220066" sldId="385"/>
            <ac:spMk id="17" creationId="{8B630EBE-3810-4526-8471-640CA16C4687}"/>
          </ac:spMkLst>
        </pc:spChg>
        <pc:spChg chg="add mod">
          <ac:chgData name="Gargiulo, Iolanda" userId="de609ef1-ea54-4cfc-b302-fbff5d62af44" providerId="ADAL" clId="{B5F45398-5630-49E2-9680-A669E6CFE505}" dt="2024-08-05T15:35:47.011" v="1211" actId="2711"/>
          <ac:spMkLst>
            <pc:docMk/>
            <pc:sldMk cId="729220066" sldId="385"/>
            <ac:spMk id="18" creationId="{734DF135-4CFD-6468-4F4B-3202F3D98617}"/>
          </ac:spMkLst>
        </pc:spChg>
        <pc:spChg chg="add mod">
          <ac:chgData name="Gargiulo, Iolanda" userId="de609ef1-ea54-4cfc-b302-fbff5d62af44" providerId="ADAL" clId="{B5F45398-5630-49E2-9680-A669E6CFE505}" dt="2024-08-05T15:36:07.314" v="1233" actId="20577"/>
          <ac:spMkLst>
            <pc:docMk/>
            <pc:sldMk cId="729220066" sldId="385"/>
            <ac:spMk id="19" creationId="{67D7598B-4390-37F3-C1AB-A5F41FE6E0A2}"/>
          </ac:spMkLst>
        </pc:spChg>
        <pc:spChg chg="add mod">
          <ac:chgData name="Gargiulo, Iolanda" userId="de609ef1-ea54-4cfc-b302-fbff5d62af44" providerId="ADAL" clId="{B5F45398-5630-49E2-9680-A669E6CFE505}" dt="2024-08-05T15:40:28.264" v="1348" actId="20577"/>
          <ac:spMkLst>
            <pc:docMk/>
            <pc:sldMk cId="729220066" sldId="385"/>
            <ac:spMk id="20" creationId="{4B5EB022-2EA1-841A-C5FE-8242CEDE7CF3}"/>
          </ac:spMkLst>
        </pc:spChg>
        <pc:spChg chg="add mod">
          <ac:chgData name="Gargiulo, Iolanda" userId="de609ef1-ea54-4cfc-b302-fbff5d62af44" providerId="ADAL" clId="{B5F45398-5630-49E2-9680-A669E6CFE505}" dt="2024-08-05T15:40:25.937" v="1346" actId="20577"/>
          <ac:spMkLst>
            <pc:docMk/>
            <pc:sldMk cId="729220066" sldId="385"/>
            <ac:spMk id="21" creationId="{B32F9481-02F7-46AA-77F6-E65AAE2B94AA}"/>
          </ac:spMkLst>
        </pc:spChg>
        <pc:spChg chg="add mod">
          <ac:chgData name="Gargiulo, Iolanda" userId="de609ef1-ea54-4cfc-b302-fbff5d62af44" providerId="ADAL" clId="{B5F45398-5630-49E2-9680-A669E6CFE505}" dt="2024-08-05T15:39:47.982" v="1332" actId="1076"/>
          <ac:spMkLst>
            <pc:docMk/>
            <pc:sldMk cId="729220066" sldId="385"/>
            <ac:spMk id="22" creationId="{333B702E-39FF-4766-95F7-24DE6475F1A2}"/>
          </ac:spMkLst>
        </pc:spChg>
        <pc:spChg chg="add mod">
          <ac:chgData name="Gargiulo, Iolanda" userId="de609ef1-ea54-4cfc-b302-fbff5d62af44" providerId="ADAL" clId="{B5F45398-5630-49E2-9680-A669E6CFE505}" dt="2024-08-05T15:40:23.147" v="1344" actId="20577"/>
          <ac:spMkLst>
            <pc:docMk/>
            <pc:sldMk cId="729220066" sldId="385"/>
            <ac:spMk id="23" creationId="{63AF906F-FBD1-767B-BD11-E16D62EE2B96}"/>
          </ac:spMkLst>
        </pc:spChg>
        <pc:spChg chg="add mod">
          <ac:chgData name="Gargiulo, Iolanda" userId="de609ef1-ea54-4cfc-b302-fbff5d62af44" providerId="ADAL" clId="{B5F45398-5630-49E2-9680-A669E6CFE505}" dt="2024-08-05T15:39:40.014" v="1330" actId="20577"/>
          <ac:spMkLst>
            <pc:docMk/>
            <pc:sldMk cId="729220066" sldId="385"/>
            <ac:spMk id="24" creationId="{8E726F81-1CE1-9C45-5A53-CCDEA775B241}"/>
          </ac:spMkLst>
        </pc:spChg>
        <pc:spChg chg="del mod">
          <ac:chgData name="Gargiulo, Iolanda" userId="de609ef1-ea54-4cfc-b302-fbff5d62af44" providerId="ADAL" clId="{B5F45398-5630-49E2-9680-A669E6CFE505}" dt="2024-08-05T15:34:52.847" v="1191"/>
          <ac:spMkLst>
            <pc:docMk/>
            <pc:sldMk cId="729220066" sldId="385"/>
            <ac:spMk id="25" creationId="{936B7A77-0ED5-B6CF-99B4-571277BCCB9F}"/>
          </ac:spMkLst>
        </pc:spChg>
        <pc:spChg chg="add mod">
          <ac:chgData name="Gargiulo, Iolanda" userId="de609ef1-ea54-4cfc-b302-fbff5d62af44" providerId="ADAL" clId="{B5F45398-5630-49E2-9680-A669E6CFE505}" dt="2024-08-05T15:40:55.047" v="1374" actId="20577"/>
          <ac:spMkLst>
            <pc:docMk/>
            <pc:sldMk cId="729220066" sldId="385"/>
            <ac:spMk id="26" creationId="{148C0060-1F89-E36A-40B8-560A62D2FEC6}"/>
          </ac:spMkLst>
        </pc:spChg>
        <pc:spChg chg="del">
          <ac:chgData name="Gargiulo, Iolanda" userId="de609ef1-ea54-4cfc-b302-fbff5d62af44" providerId="ADAL" clId="{B5F45398-5630-49E2-9680-A669E6CFE505}" dt="2024-08-05T15:34:52.830" v="1189" actId="478"/>
          <ac:spMkLst>
            <pc:docMk/>
            <pc:sldMk cId="729220066" sldId="385"/>
            <ac:spMk id="27" creationId="{04BF594D-E18A-7C2B-44CA-AF4A5D31A227}"/>
          </ac:spMkLst>
        </pc:spChg>
        <pc:spChg chg="del mod">
          <ac:chgData name="Gargiulo, Iolanda" userId="de609ef1-ea54-4cfc-b302-fbff5d62af44" providerId="ADAL" clId="{B5F45398-5630-49E2-9680-A669E6CFE505}" dt="2024-08-05T15:34:54.481" v="1193" actId="478"/>
          <ac:spMkLst>
            <pc:docMk/>
            <pc:sldMk cId="729220066" sldId="385"/>
            <ac:spMk id="35" creationId="{C7710018-9F6D-69A9-8644-07E344E10872}"/>
          </ac:spMkLst>
        </pc:spChg>
        <pc:spChg chg="del">
          <ac:chgData name="Gargiulo, Iolanda" userId="de609ef1-ea54-4cfc-b302-fbff5d62af44" providerId="ADAL" clId="{B5F45398-5630-49E2-9680-A669E6CFE505}" dt="2024-08-05T15:34:55.864" v="1194" actId="478"/>
          <ac:spMkLst>
            <pc:docMk/>
            <pc:sldMk cId="729220066" sldId="385"/>
            <ac:spMk id="42" creationId="{9FAD9C96-FCDB-07C2-7499-F9DBDC08D318}"/>
          </ac:spMkLst>
        </pc:spChg>
        <pc:spChg chg="del">
          <ac:chgData name="Gargiulo, Iolanda" userId="de609ef1-ea54-4cfc-b302-fbff5d62af44" providerId="ADAL" clId="{B5F45398-5630-49E2-9680-A669E6CFE505}" dt="2024-08-05T15:34:58.580" v="1196" actId="478"/>
          <ac:spMkLst>
            <pc:docMk/>
            <pc:sldMk cId="729220066" sldId="385"/>
            <ac:spMk id="45" creationId="{F2CC79E7-7D6F-A257-7B4C-E1CF403346C1}"/>
          </ac:spMkLst>
        </pc:spChg>
        <pc:spChg chg="del">
          <ac:chgData name="Gargiulo, Iolanda" userId="de609ef1-ea54-4cfc-b302-fbff5d62af44" providerId="ADAL" clId="{B5F45398-5630-49E2-9680-A669E6CFE505}" dt="2024-08-05T15:34:57.314" v="1195" actId="478"/>
          <ac:spMkLst>
            <pc:docMk/>
            <pc:sldMk cId="729220066" sldId="385"/>
            <ac:spMk id="46" creationId="{83AD77DF-448F-71CF-96EF-A66C46B5318B}"/>
          </ac:spMkLst>
        </pc:spChg>
        <pc:grpChg chg="del">
          <ac:chgData name="Gargiulo, Iolanda" userId="de609ef1-ea54-4cfc-b302-fbff5d62af44" providerId="ADAL" clId="{B5F45398-5630-49E2-9680-A669E6CFE505}" dt="2024-08-06T07:42:41.764" v="4270" actId="478"/>
          <ac:grpSpMkLst>
            <pc:docMk/>
            <pc:sldMk cId="729220066" sldId="385"/>
            <ac:grpSpMk id="5" creationId="{6C2072C8-CA97-E694-24EF-1D423779A3E5}"/>
          </ac:grpSpMkLst>
        </pc:grpChg>
        <pc:picChg chg="add mod">
          <ac:chgData name="Gargiulo, Iolanda" userId="de609ef1-ea54-4cfc-b302-fbff5d62af44" providerId="ADAL" clId="{B5F45398-5630-49E2-9680-A669E6CFE505}" dt="2024-08-06T07:42:42.070" v="4271"/>
          <ac:picMkLst>
            <pc:docMk/>
            <pc:sldMk cId="729220066" sldId="385"/>
            <ac:picMk id="25" creationId="{16A8EF46-9A04-340D-C161-A43B51ABFACC}"/>
          </ac:picMkLst>
        </pc:picChg>
      </pc:sldChg>
      <pc:sldChg chg="new del">
        <pc:chgData name="Gargiulo, Iolanda" userId="de609ef1-ea54-4cfc-b302-fbff5d62af44" providerId="ADAL" clId="{B5F45398-5630-49E2-9680-A669E6CFE505}" dt="2024-08-05T15:32:33.929" v="1114" actId="680"/>
        <pc:sldMkLst>
          <pc:docMk/>
          <pc:sldMk cId="1824319053" sldId="385"/>
        </pc:sldMkLst>
      </pc:sldChg>
      <pc:sldChg chg="addSp delSp modSp add mod">
        <pc:chgData name="Gargiulo, Iolanda" userId="de609ef1-ea54-4cfc-b302-fbff5d62af44" providerId="ADAL" clId="{B5F45398-5630-49E2-9680-A669E6CFE505}" dt="2024-08-06T07:42:45.957" v="4273"/>
        <pc:sldMkLst>
          <pc:docMk/>
          <pc:sldMk cId="4024094644" sldId="386"/>
        </pc:sldMkLst>
        <pc:spChg chg="mod">
          <ac:chgData name="Gargiulo, Iolanda" userId="de609ef1-ea54-4cfc-b302-fbff5d62af44" providerId="ADAL" clId="{B5F45398-5630-49E2-9680-A669E6CFE505}" dt="2024-08-06T07:20:17.309" v="4138" actId="20577"/>
          <ac:spMkLst>
            <pc:docMk/>
            <pc:sldMk cId="4024094644" sldId="386"/>
            <ac:spMk id="4" creationId="{0D301A2C-003F-BAFC-108B-73C6036AB7A5}"/>
          </ac:spMkLst>
        </pc:spChg>
        <pc:spChg chg="mod">
          <ac:chgData name="Gargiulo, Iolanda" userId="de609ef1-ea54-4cfc-b302-fbff5d62af44" providerId="ADAL" clId="{B5F45398-5630-49E2-9680-A669E6CFE505}" dt="2024-08-05T15:41:31.031" v="1383" actId="20577"/>
          <ac:spMkLst>
            <pc:docMk/>
            <pc:sldMk cId="4024094644" sldId="386"/>
            <ac:spMk id="14" creationId="{19A1979D-BEDB-B446-A4BE-498473436DFF}"/>
          </ac:spMkLst>
        </pc:spChg>
        <pc:spChg chg="mod">
          <ac:chgData name="Gargiulo, Iolanda" userId="de609ef1-ea54-4cfc-b302-fbff5d62af44" providerId="ADAL" clId="{B5F45398-5630-49E2-9680-A669E6CFE505}" dt="2024-08-05T15:44:04.160" v="1420" actId="1076"/>
          <ac:spMkLst>
            <pc:docMk/>
            <pc:sldMk cId="4024094644" sldId="386"/>
            <ac:spMk id="20" creationId="{4B5EB022-2EA1-841A-C5FE-8242CEDE7CF3}"/>
          </ac:spMkLst>
        </pc:spChg>
        <pc:spChg chg="del">
          <ac:chgData name="Gargiulo, Iolanda" userId="de609ef1-ea54-4cfc-b302-fbff5d62af44" providerId="ADAL" clId="{B5F45398-5630-49E2-9680-A669E6CFE505}" dt="2024-08-05T15:44:20.388" v="1421" actId="478"/>
          <ac:spMkLst>
            <pc:docMk/>
            <pc:sldMk cId="4024094644" sldId="386"/>
            <ac:spMk id="21" creationId="{B32F9481-02F7-46AA-77F6-E65AAE2B94AA}"/>
          </ac:spMkLst>
        </pc:spChg>
        <pc:spChg chg="mod">
          <ac:chgData name="Gargiulo, Iolanda" userId="de609ef1-ea54-4cfc-b302-fbff5d62af44" providerId="ADAL" clId="{B5F45398-5630-49E2-9680-A669E6CFE505}" dt="2024-08-05T15:44:54.952" v="1439"/>
          <ac:spMkLst>
            <pc:docMk/>
            <pc:sldMk cId="4024094644" sldId="386"/>
            <ac:spMk id="23" creationId="{63AF906F-FBD1-767B-BD11-E16D62EE2B96}"/>
          </ac:spMkLst>
        </pc:spChg>
        <pc:spChg chg="add mod">
          <ac:chgData name="Gargiulo, Iolanda" userId="de609ef1-ea54-4cfc-b302-fbff5d62af44" providerId="ADAL" clId="{B5F45398-5630-49E2-9680-A669E6CFE505}" dt="2024-08-05T15:44:45.936" v="1436" actId="20577"/>
          <ac:spMkLst>
            <pc:docMk/>
            <pc:sldMk cId="4024094644" sldId="386"/>
            <ac:spMk id="25" creationId="{1D4B8243-1531-F08E-43A9-0C5896025F61}"/>
          </ac:spMkLst>
        </pc:spChg>
        <pc:spChg chg="mod">
          <ac:chgData name="Gargiulo, Iolanda" userId="de609ef1-ea54-4cfc-b302-fbff5d62af44" providerId="ADAL" clId="{B5F45398-5630-49E2-9680-A669E6CFE505}" dt="2024-08-05T15:45:06.767" v="1444" actId="20577"/>
          <ac:spMkLst>
            <pc:docMk/>
            <pc:sldMk cId="4024094644" sldId="386"/>
            <ac:spMk id="26" creationId="{148C0060-1F89-E36A-40B8-560A62D2FEC6}"/>
          </ac:spMkLst>
        </pc:spChg>
        <pc:grpChg chg="del">
          <ac:chgData name="Gargiulo, Iolanda" userId="de609ef1-ea54-4cfc-b302-fbff5d62af44" providerId="ADAL" clId="{B5F45398-5630-49E2-9680-A669E6CFE505}" dt="2024-08-06T07:42:45.632" v="4272" actId="478"/>
          <ac:grpSpMkLst>
            <pc:docMk/>
            <pc:sldMk cId="4024094644" sldId="386"/>
            <ac:grpSpMk id="5" creationId="{6C2072C8-CA97-E694-24EF-1D423779A3E5}"/>
          </ac:grpSpMkLst>
        </pc:grpChg>
        <pc:picChg chg="add mod">
          <ac:chgData name="Gargiulo, Iolanda" userId="de609ef1-ea54-4cfc-b302-fbff5d62af44" providerId="ADAL" clId="{B5F45398-5630-49E2-9680-A669E6CFE505}" dt="2024-08-06T07:42:45.957" v="4273"/>
          <ac:picMkLst>
            <pc:docMk/>
            <pc:sldMk cId="4024094644" sldId="386"/>
            <ac:picMk id="21" creationId="{10EBD56C-9B0A-9D34-9C15-98796A63BAF8}"/>
          </ac:picMkLst>
        </pc:picChg>
      </pc:sldChg>
      <pc:sldChg chg="addSp delSp modSp add mod">
        <pc:chgData name="Gargiulo, Iolanda" userId="de609ef1-ea54-4cfc-b302-fbff5d62af44" providerId="ADAL" clId="{B5F45398-5630-49E2-9680-A669E6CFE505}" dt="2024-08-06T07:42:49.324" v="4275"/>
        <pc:sldMkLst>
          <pc:docMk/>
          <pc:sldMk cId="1595471227" sldId="387"/>
        </pc:sldMkLst>
        <pc:spChg chg="mod">
          <ac:chgData name="Gargiulo, Iolanda" userId="de609ef1-ea54-4cfc-b302-fbff5d62af44" providerId="ADAL" clId="{B5F45398-5630-49E2-9680-A669E6CFE505}" dt="2024-08-06T07:20:22.898" v="4139" actId="20577"/>
          <ac:spMkLst>
            <pc:docMk/>
            <pc:sldMk cId="1595471227" sldId="387"/>
            <ac:spMk id="4" creationId="{0D301A2C-003F-BAFC-108B-73C6036AB7A5}"/>
          </ac:spMkLst>
        </pc:spChg>
        <pc:spChg chg="mod">
          <ac:chgData name="Gargiulo, Iolanda" userId="de609ef1-ea54-4cfc-b302-fbff5d62af44" providerId="ADAL" clId="{B5F45398-5630-49E2-9680-A669E6CFE505}" dt="2024-08-05T15:50:44.902" v="1490" actId="20577"/>
          <ac:spMkLst>
            <pc:docMk/>
            <pc:sldMk cId="1595471227" sldId="387"/>
            <ac:spMk id="13" creationId="{3DDE8EA8-4760-7900-B22D-1FA836A05774}"/>
          </ac:spMkLst>
        </pc:spChg>
        <pc:spChg chg="del">
          <ac:chgData name="Gargiulo, Iolanda" userId="de609ef1-ea54-4cfc-b302-fbff5d62af44" providerId="ADAL" clId="{B5F45398-5630-49E2-9680-A669E6CFE505}" dt="2024-08-05T15:46:06.468" v="1448" actId="478"/>
          <ac:spMkLst>
            <pc:docMk/>
            <pc:sldMk cId="1595471227" sldId="387"/>
            <ac:spMk id="14" creationId="{19A1979D-BEDB-B446-A4BE-498473436DFF}"/>
          </ac:spMkLst>
        </pc:spChg>
        <pc:spChg chg="del">
          <ac:chgData name="Gargiulo, Iolanda" userId="de609ef1-ea54-4cfc-b302-fbff5d62af44" providerId="ADAL" clId="{B5F45398-5630-49E2-9680-A669E6CFE505}" dt="2024-08-05T15:46:04.822" v="1447" actId="478"/>
          <ac:spMkLst>
            <pc:docMk/>
            <pc:sldMk cId="1595471227" sldId="387"/>
            <ac:spMk id="15" creationId="{E193ED4A-60E4-896D-93EF-7FEC05DA4F2E}"/>
          </ac:spMkLst>
        </pc:spChg>
        <pc:spChg chg="del">
          <ac:chgData name="Gargiulo, Iolanda" userId="de609ef1-ea54-4cfc-b302-fbff5d62af44" providerId="ADAL" clId="{B5F45398-5630-49E2-9680-A669E6CFE505}" dt="2024-08-05T15:46:08.618" v="1449" actId="478"/>
          <ac:spMkLst>
            <pc:docMk/>
            <pc:sldMk cId="1595471227" sldId="387"/>
            <ac:spMk id="16" creationId="{CD63B13C-A36D-3D79-AE4F-4D672F3261A4}"/>
          </ac:spMkLst>
        </pc:spChg>
        <pc:spChg chg="del">
          <ac:chgData name="Gargiulo, Iolanda" userId="de609ef1-ea54-4cfc-b302-fbff5d62af44" providerId="ADAL" clId="{B5F45398-5630-49E2-9680-A669E6CFE505}" dt="2024-08-05T15:46:08.618" v="1449" actId="478"/>
          <ac:spMkLst>
            <pc:docMk/>
            <pc:sldMk cId="1595471227" sldId="387"/>
            <ac:spMk id="17" creationId="{8B630EBE-3810-4526-8471-640CA16C4687}"/>
          </ac:spMkLst>
        </pc:spChg>
        <pc:spChg chg="del">
          <ac:chgData name="Gargiulo, Iolanda" userId="de609ef1-ea54-4cfc-b302-fbff5d62af44" providerId="ADAL" clId="{B5F45398-5630-49E2-9680-A669E6CFE505}" dt="2024-08-05T15:46:08.618" v="1449" actId="478"/>
          <ac:spMkLst>
            <pc:docMk/>
            <pc:sldMk cId="1595471227" sldId="387"/>
            <ac:spMk id="18" creationId="{734DF135-4CFD-6468-4F4B-3202F3D98617}"/>
          </ac:spMkLst>
        </pc:spChg>
        <pc:spChg chg="del">
          <ac:chgData name="Gargiulo, Iolanda" userId="de609ef1-ea54-4cfc-b302-fbff5d62af44" providerId="ADAL" clId="{B5F45398-5630-49E2-9680-A669E6CFE505}" dt="2024-08-05T15:46:08.618" v="1449" actId="478"/>
          <ac:spMkLst>
            <pc:docMk/>
            <pc:sldMk cId="1595471227" sldId="387"/>
            <ac:spMk id="19" creationId="{67D7598B-4390-37F3-C1AB-A5F41FE6E0A2}"/>
          </ac:spMkLst>
        </pc:spChg>
        <pc:spChg chg="del">
          <ac:chgData name="Gargiulo, Iolanda" userId="de609ef1-ea54-4cfc-b302-fbff5d62af44" providerId="ADAL" clId="{B5F45398-5630-49E2-9680-A669E6CFE505}" dt="2024-08-05T15:46:08.618" v="1449" actId="478"/>
          <ac:spMkLst>
            <pc:docMk/>
            <pc:sldMk cId="1595471227" sldId="387"/>
            <ac:spMk id="20" creationId="{4B5EB022-2EA1-841A-C5FE-8242CEDE7CF3}"/>
          </ac:spMkLst>
        </pc:spChg>
        <pc:spChg chg="del">
          <ac:chgData name="Gargiulo, Iolanda" userId="de609ef1-ea54-4cfc-b302-fbff5d62af44" providerId="ADAL" clId="{B5F45398-5630-49E2-9680-A669E6CFE505}" dt="2024-08-05T15:46:08.618" v="1449" actId="478"/>
          <ac:spMkLst>
            <pc:docMk/>
            <pc:sldMk cId="1595471227" sldId="387"/>
            <ac:spMk id="22" creationId="{333B702E-39FF-4766-95F7-24DE6475F1A2}"/>
          </ac:spMkLst>
        </pc:spChg>
        <pc:spChg chg="del">
          <ac:chgData name="Gargiulo, Iolanda" userId="de609ef1-ea54-4cfc-b302-fbff5d62af44" providerId="ADAL" clId="{B5F45398-5630-49E2-9680-A669E6CFE505}" dt="2024-08-05T15:46:08.618" v="1449" actId="478"/>
          <ac:spMkLst>
            <pc:docMk/>
            <pc:sldMk cId="1595471227" sldId="387"/>
            <ac:spMk id="23" creationId="{63AF906F-FBD1-767B-BD11-E16D62EE2B96}"/>
          </ac:spMkLst>
        </pc:spChg>
        <pc:spChg chg="del">
          <ac:chgData name="Gargiulo, Iolanda" userId="de609ef1-ea54-4cfc-b302-fbff5d62af44" providerId="ADAL" clId="{B5F45398-5630-49E2-9680-A669E6CFE505}" dt="2024-08-05T15:46:08.618" v="1449" actId="478"/>
          <ac:spMkLst>
            <pc:docMk/>
            <pc:sldMk cId="1595471227" sldId="387"/>
            <ac:spMk id="24" creationId="{8E726F81-1CE1-9C45-5A53-CCDEA775B241}"/>
          </ac:spMkLst>
        </pc:spChg>
        <pc:spChg chg="del">
          <ac:chgData name="Gargiulo, Iolanda" userId="de609ef1-ea54-4cfc-b302-fbff5d62af44" providerId="ADAL" clId="{B5F45398-5630-49E2-9680-A669E6CFE505}" dt="2024-08-05T15:46:08.618" v="1449" actId="478"/>
          <ac:spMkLst>
            <pc:docMk/>
            <pc:sldMk cId="1595471227" sldId="387"/>
            <ac:spMk id="25" creationId="{1D4B8243-1531-F08E-43A9-0C5896025F61}"/>
          </ac:spMkLst>
        </pc:spChg>
        <pc:spChg chg="del">
          <ac:chgData name="Gargiulo, Iolanda" userId="de609ef1-ea54-4cfc-b302-fbff5d62af44" providerId="ADAL" clId="{B5F45398-5630-49E2-9680-A669E6CFE505}" dt="2024-08-05T15:46:09.801" v="1450" actId="478"/>
          <ac:spMkLst>
            <pc:docMk/>
            <pc:sldMk cId="1595471227" sldId="387"/>
            <ac:spMk id="26" creationId="{148C0060-1F89-E36A-40B8-560A62D2FEC6}"/>
          </ac:spMkLst>
        </pc:spChg>
        <pc:spChg chg="add del mod">
          <ac:chgData name="Gargiulo, Iolanda" userId="de609ef1-ea54-4cfc-b302-fbff5d62af44" providerId="ADAL" clId="{B5F45398-5630-49E2-9680-A669E6CFE505}" dt="2024-08-05T15:51:12.101" v="1498" actId="478"/>
          <ac:spMkLst>
            <pc:docMk/>
            <pc:sldMk cId="1595471227" sldId="387"/>
            <ac:spMk id="28" creationId="{BA9C7FC7-79E9-7C61-152B-97844F89D430}"/>
          </ac:spMkLst>
        </pc:spChg>
        <pc:spChg chg="add del mod">
          <ac:chgData name="Gargiulo, Iolanda" userId="de609ef1-ea54-4cfc-b302-fbff5d62af44" providerId="ADAL" clId="{B5F45398-5630-49E2-9680-A669E6CFE505}" dt="2024-08-05T15:56:47.984" v="1664" actId="478"/>
          <ac:spMkLst>
            <pc:docMk/>
            <pc:sldMk cId="1595471227" sldId="387"/>
            <ac:spMk id="31" creationId="{CF832F0D-1E46-1CB2-2B69-0EA78BA88957}"/>
          </ac:spMkLst>
        </pc:spChg>
        <pc:spChg chg="add mod">
          <ac:chgData name="Gargiulo, Iolanda" userId="de609ef1-ea54-4cfc-b302-fbff5d62af44" providerId="ADAL" clId="{B5F45398-5630-49E2-9680-A669E6CFE505}" dt="2024-08-05T15:57:16.254" v="1688" actId="20577"/>
          <ac:spMkLst>
            <pc:docMk/>
            <pc:sldMk cId="1595471227" sldId="387"/>
            <ac:spMk id="32" creationId="{273A6885-480C-BA80-69A7-C67A9FC97CEB}"/>
          </ac:spMkLst>
        </pc:spChg>
        <pc:spChg chg="add del mod">
          <ac:chgData name="Gargiulo, Iolanda" userId="de609ef1-ea54-4cfc-b302-fbff5d62af44" providerId="ADAL" clId="{B5F45398-5630-49E2-9680-A669E6CFE505}" dt="2024-08-05T15:53:38.804" v="1558" actId="478"/>
          <ac:spMkLst>
            <pc:docMk/>
            <pc:sldMk cId="1595471227" sldId="387"/>
            <ac:spMk id="33" creationId="{D9CB916A-61FC-9680-7A5A-EBE96E3B3485}"/>
          </ac:spMkLst>
        </pc:spChg>
        <pc:spChg chg="add del mod">
          <ac:chgData name="Gargiulo, Iolanda" userId="de609ef1-ea54-4cfc-b302-fbff5d62af44" providerId="ADAL" clId="{B5F45398-5630-49E2-9680-A669E6CFE505}" dt="2024-08-05T15:53:37.371" v="1557" actId="478"/>
          <ac:spMkLst>
            <pc:docMk/>
            <pc:sldMk cId="1595471227" sldId="387"/>
            <ac:spMk id="34" creationId="{2DA179E1-CA04-7142-5642-D87376233F1B}"/>
          </ac:spMkLst>
        </pc:spChg>
        <pc:spChg chg="add mod">
          <ac:chgData name="Gargiulo, Iolanda" userId="de609ef1-ea54-4cfc-b302-fbff5d62af44" providerId="ADAL" clId="{B5F45398-5630-49E2-9680-A669E6CFE505}" dt="2024-08-05T15:57:13.471" v="1686" actId="113"/>
          <ac:spMkLst>
            <pc:docMk/>
            <pc:sldMk cId="1595471227" sldId="387"/>
            <ac:spMk id="35" creationId="{9E5CFBFD-1789-F28C-6F5D-4A9C7D23828F}"/>
          </ac:spMkLst>
        </pc:spChg>
        <pc:spChg chg="add mod">
          <ac:chgData name="Gargiulo, Iolanda" userId="de609ef1-ea54-4cfc-b302-fbff5d62af44" providerId="ADAL" clId="{B5F45398-5630-49E2-9680-A669E6CFE505}" dt="2024-08-05T15:56:29.785" v="1652" actId="1076"/>
          <ac:spMkLst>
            <pc:docMk/>
            <pc:sldMk cId="1595471227" sldId="387"/>
            <ac:spMk id="36" creationId="{A7BC633B-4805-BF82-D40F-F420C78FEC72}"/>
          </ac:spMkLst>
        </pc:spChg>
        <pc:spChg chg="add mod">
          <ac:chgData name="Gargiulo, Iolanda" userId="de609ef1-ea54-4cfc-b302-fbff5d62af44" providerId="ADAL" clId="{B5F45398-5630-49E2-9680-A669E6CFE505}" dt="2024-08-06T07:20:32.955" v="4140" actId="113"/>
          <ac:spMkLst>
            <pc:docMk/>
            <pc:sldMk cId="1595471227" sldId="387"/>
            <ac:spMk id="37" creationId="{E6EEFFA3-3B94-1D3C-B497-A351194B434C}"/>
          </ac:spMkLst>
        </pc:spChg>
        <pc:grpChg chg="del">
          <ac:chgData name="Gargiulo, Iolanda" userId="de609ef1-ea54-4cfc-b302-fbff5d62af44" providerId="ADAL" clId="{B5F45398-5630-49E2-9680-A669E6CFE505}" dt="2024-08-06T07:42:49.002" v="4274" actId="478"/>
          <ac:grpSpMkLst>
            <pc:docMk/>
            <pc:sldMk cId="1595471227" sldId="387"/>
            <ac:grpSpMk id="5" creationId="{6C2072C8-CA97-E694-24EF-1D423779A3E5}"/>
          </ac:grpSpMkLst>
        </pc:grpChg>
        <pc:picChg chg="add mod">
          <ac:chgData name="Gargiulo, Iolanda" userId="de609ef1-ea54-4cfc-b302-fbff5d62af44" providerId="ADAL" clId="{B5F45398-5630-49E2-9680-A669E6CFE505}" dt="2024-08-06T07:42:49.324" v="4275"/>
          <ac:picMkLst>
            <pc:docMk/>
            <pc:sldMk cId="1595471227" sldId="387"/>
            <ac:picMk id="14" creationId="{0128BF96-A07A-46E0-1C12-E524D32FB270}"/>
          </ac:picMkLst>
        </pc:picChg>
        <pc:picChg chg="add mod">
          <ac:chgData name="Gargiulo, Iolanda" userId="de609ef1-ea54-4cfc-b302-fbff5d62af44" providerId="ADAL" clId="{B5F45398-5630-49E2-9680-A669E6CFE505}" dt="2024-08-05T15:56:24.813" v="1651" actId="1076"/>
          <ac:picMkLst>
            <pc:docMk/>
            <pc:sldMk cId="1595471227" sldId="387"/>
            <ac:picMk id="27" creationId="{3B0EC7DC-C395-58C5-186B-07F012C132A8}"/>
          </ac:picMkLst>
        </pc:picChg>
        <pc:picChg chg="add del">
          <ac:chgData name="Gargiulo, Iolanda" userId="de609ef1-ea54-4cfc-b302-fbff5d62af44" providerId="ADAL" clId="{B5F45398-5630-49E2-9680-A669E6CFE505}" dt="2024-08-05T15:51:14.152" v="1500" actId="478"/>
          <ac:picMkLst>
            <pc:docMk/>
            <pc:sldMk cId="1595471227" sldId="387"/>
            <ac:picMk id="30" creationId="{B4B7C0EC-34D1-9ECA-224F-62BB4221E0E0}"/>
          </ac:picMkLst>
        </pc:picChg>
      </pc:sldChg>
      <pc:sldChg chg="addSp delSp modSp add mod">
        <pc:chgData name="Gargiulo, Iolanda" userId="de609ef1-ea54-4cfc-b302-fbff5d62af44" providerId="ADAL" clId="{B5F45398-5630-49E2-9680-A669E6CFE505}" dt="2024-08-06T07:42:53.349" v="4277"/>
        <pc:sldMkLst>
          <pc:docMk/>
          <pc:sldMk cId="986686715" sldId="388"/>
        </pc:sldMkLst>
        <pc:spChg chg="mod">
          <ac:chgData name="Gargiulo, Iolanda" userId="de609ef1-ea54-4cfc-b302-fbff5d62af44" providerId="ADAL" clId="{B5F45398-5630-49E2-9680-A669E6CFE505}" dt="2024-08-06T07:20:46.295" v="4141" actId="20577"/>
          <ac:spMkLst>
            <pc:docMk/>
            <pc:sldMk cId="986686715" sldId="388"/>
            <ac:spMk id="4" creationId="{0D301A2C-003F-BAFC-108B-73C6036AB7A5}"/>
          </ac:spMkLst>
        </pc:spChg>
        <pc:spChg chg="mod">
          <ac:chgData name="Gargiulo, Iolanda" userId="de609ef1-ea54-4cfc-b302-fbff5d62af44" providerId="ADAL" clId="{B5F45398-5630-49E2-9680-A669E6CFE505}" dt="2024-08-05T16:01:13.738" v="1856" actId="20577"/>
          <ac:spMkLst>
            <pc:docMk/>
            <pc:sldMk cId="986686715" sldId="388"/>
            <ac:spMk id="13" creationId="{3DDE8EA8-4760-7900-B22D-1FA836A05774}"/>
          </ac:spMkLst>
        </pc:spChg>
        <pc:spChg chg="add del">
          <ac:chgData name="Gargiulo, Iolanda" userId="de609ef1-ea54-4cfc-b302-fbff5d62af44" providerId="ADAL" clId="{B5F45398-5630-49E2-9680-A669E6CFE505}" dt="2024-08-05T16:08:49.006" v="1861" actId="22"/>
          <ac:spMkLst>
            <pc:docMk/>
            <pc:sldMk cId="986686715" sldId="388"/>
            <ac:spMk id="15" creationId="{8501FD80-1717-23B5-461F-7B5160D53EFE}"/>
          </ac:spMkLst>
        </pc:spChg>
        <pc:spChg chg="add del mod">
          <ac:chgData name="Gargiulo, Iolanda" userId="de609ef1-ea54-4cfc-b302-fbff5d62af44" providerId="ADAL" clId="{B5F45398-5630-49E2-9680-A669E6CFE505}" dt="2024-08-05T16:08:56.462" v="1864" actId="478"/>
          <ac:spMkLst>
            <pc:docMk/>
            <pc:sldMk cId="986686715" sldId="388"/>
            <ac:spMk id="17" creationId="{1B359A8C-10C8-F98D-1C01-022419788018}"/>
          </ac:spMkLst>
        </pc:spChg>
        <pc:spChg chg="add del">
          <ac:chgData name="Gargiulo, Iolanda" userId="de609ef1-ea54-4cfc-b302-fbff5d62af44" providerId="ADAL" clId="{B5F45398-5630-49E2-9680-A669E6CFE505}" dt="2024-08-05T16:08:59.289" v="1866" actId="478"/>
          <ac:spMkLst>
            <pc:docMk/>
            <pc:sldMk cId="986686715" sldId="388"/>
            <ac:spMk id="19" creationId="{1B680410-6015-45EC-8460-85899879A352}"/>
          </ac:spMkLst>
        </pc:spChg>
        <pc:spChg chg="add del">
          <ac:chgData name="Gargiulo, Iolanda" userId="de609ef1-ea54-4cfc-b302-fbff5d62af44" providerId="ADAL" clId="{B5F45398-5630-49E2-9680-A669E6CFE505}" dt="2024-08-05T16:09:18.972" v="1868" actId="22"/>
          <ac:spMkLst>
            <pc:docMk/>
            <pc:sldMk cId="986686715" sldId="388"/>
            <ac:spMk id="21" creationId="{7987E00C-00DB-E6B3-C778-A23D4ED3D40A}"/>
          </ac:spMkLst>
        </pc:spChg>
        <pc:spChg chg="add del">
          <ac:chgData name="Gargiulo, Iolanda" userId="de609ef1-ea54-4cfc-b302-fbff5d62af44" providerId="ADAL" clId="{B5F45398-5630-49E2-9680-A669E6CFE505}" dt="2024-08-05T16:09:20.239" v="1870" actId="22"/>
          <ac:spMkLst>
            <pc:docMk/>
            <pc:sldMk cId="986686715" sldId="388"/>
            <ac:spMk id="23" creationId="{4EBC016B-FAD3-407F-6AAC-D88D5D542D59}"/>
          </ac:spMkLst>
        </pc:spChg>
        <pc:spChg chg="add del">
          <ac:chgData name="Gargiulo, Iolanda" userId="de609ef1-ea54-4cfc-b302-fbff5d62af44" providerId="ADAL" clId="{B5F45398-5630-49E2-9680-A669E6CFE505}" dt="2024-08-05T16:09:22.301" v="1872" actId="478"/>
          <ac:spMkLst>
            <pc:docMk/>
            <pc:sldMk cId="986686715" sldId="388"/>
            <ac:spMk id="25" creationId="{0FAFC8A9-4D92-8598-4128-D8EED95B1112}"/>
          </ac:spMkLst>
        </pc:spChg>
        <pc:spChg chg="add mod">
          <ac:chgData name="Gargiulo, Iolanda" userId="de609ef1-ea54-4cfc-b302-fbff5d62af44" providerId="ADAL" clId="{B5F45398-5630-49E2-9680-A669E6CFE505}" dt="2024-08-05T16:09:43.789" v="1894" actId="20577"/>
          <ac:spMkLst>
            <pc:docMk/>
            <pc:sldMk cId="986686715" sldId="388"/>
            <ac:spMk id="26" creationId="{E6B89598-00F5-9D22-8313-A241D9C8CA54}"/>
          </ac:spMkLst>
        </pc:spChg>
        <pc:spChg chg="add del">
          <ac:chgData name="Gargiulo, Iolanda" userId="de609ef1-ea54-4cfc-b302-fbff5d62af44" providerId="ADAL" clId="{B5F45398-5630-49E2-9680-A669E6CFE505}" dt="2024-08-05T16:10:13.856" v="1896" actId="22"/>
          <ac:spMkLst>
            <pc:docMk/>
            <pc:sldMk cId="986686715" sldId="388"/>
            <ac:spMk id="29" creationId="{78E5D66B-41D1-B4A4-131F-62D409C6EA67}"/>
          </ac:spMkLst>
        </pc:spChg>
        <pc:spChg chg="add del">
          <ac:chgData name="Gargiulo, Iolanda" userId="de609ef1-ea54-4cfc-b302-fbff5d62af44" providerId="ADAL" clId="{B5F45398-5630-49E2-9680-A669E6CFE505}" dt="2024-08-05T16:10:15.967" v="1898" actId="22"/>
          <ac:spMkLst>
            <pc:docMk/>
            <pc:sldMk cId="986686715" sldId="388"/>
            <ac:spMk id="31" creationId="{819A1352-A1FF-0E73-611F-ED3B0C153D98}"/>
          </ac:spMkLst>
        </pc:spChg>
        <pc:spChg chg="del">
          <ac:chgData name="Gargiulo, Iolanda" userId="de609ef1-ea54-4cfc-b302-fbff5d62af44" providerId="ADAL" clId="{B5F45398-5630-49E2-9680-A669E6CFE505}" dt="2024-08-05T16:08:45.911" v="1859" actId="478"/>
          <ac:spMkLst>
            <pc:docMk/>
            <pc:sldMk cId="986686715" sldId="388"/>
            <ac:spMk id="32" creationId="{273A6885-480C-BA80-69A7-C67A9FC97CEB}"/>
          </ac:spMkLst>
        </pc:spChg>
        <pc:spChg chg="add mod">
          <ac:chgData name="Gargiulo, Iolanda" userId="de609ef1-ea54-4cfc-b302-fbff5d62af44" providerId="ADAL" clId="{B5F45398-5630-49E2-9680-A669E6CFE505}" dt="2024-08-05T16:10:23.547" v="1901" actId="114"/>
          <ac:spMkLst>
            <pc:docMk/>
            <pc:sldMk cId="986686715" sldId="388"/>
            <ac:spMk id="34" creationId="{16062094-C3EF-22B8-F85B-A0069A473308}"/>
          </ac:spMkLst>
        </pc:spChg>
        <pc:spChg chg="del">
          <ac:chgData name="Gargiulo, Iolanda" userId="de609ef1-ea54-4cfc-b302-fbff5d62af44" providerId="ADAL" clId="{B5F45398-5630-49E2-9680-A669E6CFE505}" dt="2024-08-05T16:09:24.342" v="1873" actId="478"/>
          <ac:spMkLst>
            <pc:docMk/>
            <pc:sldMk cId="986686715" sldId="388"/>
            <ac:spMk id="35" creationId="{9E5CFBFD-1789-F28C-6F5D-4A9C7D23828F}"/>
          </ac:spMkLst>
        </pc:spChg>
        <pc:spChg chg="del">
          <ac:chgData name="Gargiulo, Iolanda" userId="de609ef1-ea54-4cfc-b302-fbff5d62af44" providerId="ADAL" clId="{B5F45398-5630-49E2-9680-A669E6CFE505}" dt="2024-08-05T16:09:25.906" v="1874" actId="478"/>
          <ac:spMkLst>
            <pc:docMk/>
            <pc:sldMk cId="986686715" sldId="388"/>
            <ac:spMk id="36" creationId="{A7BC633B-4805-BF82-D40F-F420C78FEC72}"/>
          </ac:spMkLst>
        </pc:spChg>
        <pc:spChg chg="del">
          <ac:chgData name="Gargiulo, Iolanda" userId="de609ef1-ea54-4cfc-b302-fbff5d62af44" providerId="ADAL" clId="{B5F45398-5630-49E2-9680-A669E6CFE505}" dt="2024-08-05T16:09:27.889" v="1875" actId="478"/>
          <ac:spMkLst>
            <pc:docMk/>
            <pc:sldMk cId="986686715" sldId="388"/>
            <ac:spMk id="37" creationId="{E6EEFFA3-3B94-1D3C-B497-A351194B434C}"/>
          </ac:spMkLst>
        </pc:spChg>
        <pc:grpChg chg="del">
          <ac:chgData name="Gargiulo, Iolanda" userId="de609ef1-ea54-4cfc-b302-fbff5d62af44" providerId="ADAL" clId="{B5F45398-5630-49E2-9680-A669E6CFE505}" dt="2024-08-06T07:42:52.979" v="4276" actId="478"/>
          <ac:grpSpMkLst>
            <pc:docMk/>
            <pc:sldMk cId="986686715" sldId="388"/>
            <ac:grpSpMk id="5" creationId="{6C2072C8-CA97-E694-24EF-1D423779A3E5}"/>
          </ac:grpSpMkLst>
        </pc:grpChg>
        <pc:picChg chg="add mod">
          <ac:chgData name="Gargiulo, Iolanda" userId="de609ef1-ea54-4cfc-b302-fbff5d62af44" providerId="ADAL" clId="{B5F45398-5630-49E2-9680-A669E6CFE505}" dt="2024-08-06T07:42:53.349" v="4277"/>
          <ac:picMkLst>
            <pc:docMk/>
            <pc:sldMk cId="986686715" sldId="388"/>
            <ac:picMk id="14" creationId="{3BFAF463-4B7E-E571-7B87-B4BF4DDBD2A4}"/>
          </ac:picMkLst>
        </pc:picChg>
        <pc:picChg chg="del mod">
          <ac:chgData name="Gargiulo, Iolanda" userId="de609ef1-ea54-4cfc-b302-fbff5d62af44" providerId="ADAL" clId="{B5F45398-5630-49E2-9680-A669E6CFE505}" dt="2024-08-05T16:07:45.239" v="1858" actId="478"/>
          <ac:picMkLst>
            <pc:docMk/>
            <pc:sldMk cId="986686715" sldId="388"/>
            <ac:picMk id="27" creationId="{3B0EC7DC-C395-58C5-186B-07F012C132A8}"/>
          </ac:picMkLst>
        </pc:picChg>
      </pc:sldChg>
      <pc:sldChg chg="addSp delSp modSp add mod">
        <pc:chgData name="Gargiulo, Iolanda" userId="de609ef1-ea54-4cfc-b302-fbff5d62af44" providerId="ADAL" clId="{B5F45398-5630-49E2-9680-A669E6CFE505}" dt="2024-08-06T07:42:57.168" v="4279"/>
        <pc:sldMkLst>
          <pc:docMk/>
          <pc:sldMk cId="82131214" sldId="389"/>
        </pc:sldMkLst>
        <pc:spChg chg="mod">
          <ac:chgData name="Gargiulo, Iolanda" userId="de609ef1-ea54-4cfc-b302-fbff5d62af44" providerId="ADAL" clId="{B5F45398-5630-49E2-9680-A669E6CFE505}" dt="2024-08-06T07:20:55.191" v="4142" actId="20577"/>
          <ac:spMkLst>
            <pc:docMk/>
            <pc:sldMk cId="82131214" sldId="389"/>
            <ac:spMk id="4" creationId="{0D301A2C-003F-BAFC-108B-73C6036AB7A5}"/>
          </ac:spMkLst>
        </pc:spChg>
        <pc:spChg chg="add mod">
          <ac:chgData name="Gargiulo, Iolanda" userId="de609ef1-ea54-4cfc-b302-fbff5d62af44" providerId="ADAL" clId="{B5F45398-5630-49E2-9680-A669E6CFE505}" dt="2024-08-05T16:23:24.232" v="1990" actId="1076"/>
          <ac:spMkLst>
            <pc:docMk/>
            <pc:sldMk cId="82131214" sldId="389"/>
            <ac:spMk id="21" creationId="{839D581E-049F-1C3E-7347-18495CD31C7C}"/>
          </ac:spMkLst>
        </pc:spChg>
        <pc:spChg chg="add mod">
          <ac:chgData name="Gargiulo, Iolanda" userId="de609ef1-ea54-4cfc-b302-fbff5d62af44" providerId="ADAL" clId="{B5F45398-5630-49E2-9680-A669E6CFE505}" dt="2024-08-05T16:23:24.232" v="1990" actId="1076"/>
          <ac:spMkLst>
            <pc:docMk/>
            <pc:sldMk cId="82131214" sldId="389"/>
            <ac:spMk id="22" creationId="{BFDC82D6-7D16-18B5-D656-C5BA3DE74188}"/>
          </ac:spMkLst>
        </pc:spChg>
        <pc:spChg chg="add">
          <ac:chgData name="Gargiulo, Iolanda" userId="de609ef1-ea54-4cfc-b302-fbff5d62af44" providerId="ADAL" clId="{B5F45398-5630-49E2-9680-A669E6CFE505}" dt="2024-08-05T16:23:34.601" v="1994" actId="11529"/>
          <ac:spMkLst>
            <pc:docMk/>
            <pc:sldMk cId="82131214" sldId="389"/>
            <ac:spMk id="23" creationId="{B2066D91-16C2-9736-F279-3445ADBD948F}"/>
          </ac:spMkLst>
        </pc:spChg>
        <pc:spChg chg="add mod">
          <ac:chgData name="Gargiulo, Iolanda" userId="de609ef1-ea54-4cfc-b302-fbff5d62af44" providerId="ADAL" clId="{B5F45398-5630-49E2-9680-A669E6CFE505}" dt="2024-08-06T07:21:37.400" v="4148" actId="1076"/>
          <ac:spMkLst>
            <pc:docMk/>
            <pc:sldMk cId="82131214" sldId="389"/>
            <ac:spMk id="24" creationId="{B576D16B-CCA1-92D0-2AB2-4401380AF298}"/>
          </ac:spMkLst>
        </pc:spChg>
        <pc:spChg chg="add del mod">
          <ac:chgData name="Gargiulo, Iolanda" userId="de609ef1-ea54-4cfc-b302-fbff5d62af44" providerId="ADAL" clId="{B5F45398-5630-49E2-9680-A669E6CFE505}" dt="2024-08-05T16:19:51.555" v="1957" actId="1076"/>
          <ac:spMkLst>
            <pc:docMk/>
            <pc:sldMk cId="82131214" sldId="389"/>
            <ac:spMk id="26" creationId="{E6B89598-00F5-9D22-8313-A241D9C8CA54}"/>
          </ac:spMkLst>
        </pc:spChg>
        <pc:spChg chg="del">
          <ac:chgData name="Gargiulo, Iolanda" userId="de609ef1-ea54-4cfc-b302-fbff5d62af44" providerId="ADAL" clId="{B5F45398-5630-49E2-9680-A669E6CFE505}" dt="2024-08-05T16:10:40.389" v="1905" actId="478"/>
          <ac:spMkLst>
            <pc:docMk/>
            <pc:sldMk cId="82131214" sldId="389"/>
            <ac:spMk id="34" creationId="{16062094-C3EF-22B8-F85B-A0069A473308}"/>
          </ac:spMkLst>
        </pc:spChg>
        <pc:grpChg chg="del">
          <ac:chgData name="Gargiulo, Iolanda" userId="de609ef1-ea54-4cfc-b302-fbff5d62af44" providerId="ADAL" clId="{B5F45398-5630-49E2-9680-A669E6CFE505}" dt="2024-08-06T07:42:56.872" v="4278" actId="478"/>
          <ac:grpSpMkLst>
            <pc:docMk/>
            <pc:sldMk cId="82131214" sldId="389"/>
            <ac:grpSpMk id="5" creationId="{6C2072C8-CA97-E694-24EF-1D423779A3E5}"/>
          </ac:grpSpMkLst>
        </pc:grpChg>
        <pc:picChg chg="add mod">
          <ac:chgData name="Gargiulo, Iolanda" userId="de609ef1-ea54-4cfc-b302-fbff5d62af44" providerId="ADAL" clId="{B5F45398-5630-49E2-9680-A669E6CFE505}" dt="2024-08-06T07:42:57.168" v="4279"/>
          <ac:picMkLst>
            <pc:docMk/>
            <pc:sldMk cId="82131214" sldId="389"/>
            <ac:picMk id="14" creationId="{5900693F-D9AD-F1ED-AD22-D35F3EC59B89}"/>
          </ac:picMkLst>
        </pc:picChg>
        <pc:picChg chg="add mod">
          <ac:chgData name="Gargiulo, Iolanda" userId="de609ef1-ea54-4cfc-b302-fbff5d62af44" providerId="ADAL" clId="{B5F45398-5630-49E2-9680-A669E6CFE505}" dt="2024-08-05T16:23:17.560" v="1989" actId="1076"/>
          <ac:picMkLst>
            <pc:docMk/>
            <pc:sldMk cId="82131214" sldId="389"/>
            <ac:picMk id="15" creationId="{FC339C94-7BA2-4067-E446-7BF03981D422}"/>
          </ac:picMkLst>
        </pc:picChg>
        <pc:picChg chg="add mod">
          <ac:chgData name="Gargiulo, Iolanda" userId="de609ef1-ea54-4cfc-b302-fbff5d62af44" providerId="ADAL" clId="{B5F45398-5630-49E2-9680-A669E6CFE505}" dt="2024-08-06T07:21:09.022" v="4144" actId="1076"/>
          <ac:picMkLst>
            <pc:docMk/>
            <pc:sldMk cId="82131214" sldId="389"/>
            <ac:picMk id="17" creationId="{4B883BF2-8AE7-3ECF-5907-D4331F7F765B}"/>
          </ac:picMkLst>
        </pc:picChg>
        <pc:cxnChg chg="add mod">
          <ac:chgData name="Gargiulo, Iolanda" userId="de609ef1-ea54-4cfc-b302-fbff5d62af44" providerId="ADAL" clId="{B5F45398-5630-49E2-9680-A669E6CFE505}" dt="2024-08-05T16:23:24.232" v="1990" actId="1076"/>
          <ac:cxnSpMkLst>
            <pc:docMk/>
            <pc:sldMk cId="82131214" sldId="389"/>
            <ac:cxnSpMk id="19" creationId="{C2E8BA63-C489-D494-0F0A-A00CE899A8AA}"/>
          </ac:cxnSpMkLst>
        </pc:cxnChg>
        <pc:cxnChg chg="add mod">
          <ac:chgData name="Gargiulo, Iolanda" userId="de609ef1-ea54-4cfc-b302-fbff5d62af44" providerId="ADAL" clId="{B5F45398-5630-49E2-9680-A669E6CFE505}" dt="2024-08-05T16:23:24.232" v="1990" actId="1076"/>
          <ac:cxnSpMkLst>
            <pc:docMk/>
            <pc:sldMk cId="82131214" sldId="389"/>
            <ac:cxnSpMk id="20" creationId="{312B3AA3-688D-A147-3C81-274BEEDF6F9A}"/>
          </ac:cxnSpMkLst>
        </pc:cxnChg>
      </pc:sldChg>
      <pc:sldChg chg="addSp delSp modSp add mod">
        <pc:chgData name="Gargiulo, Iolanda" userId="de609ef1-ea54-4cfc-b302-fbff5d62af44" providerId="ADAL" clId="{B5F45398-5630-49E2-9680-A669E6CFE505}" dt="2024-08-06T07:43:00.303" v="4281"/>
        <pc:sldMkLst>
          <pc:docMk/>
          <pc:sldMk cId="2406920923" sldId="390"/>
        </pc:sldMkLst>
        <pc:spChg chg="mod">
          <ac:chgData name="Gargiulo, Iolanda" userId="de609ef1-ea54-4cfc-b302-fbff5d62af44" providerId="ADAL" clId="{B5F45398-5630-49E2-9680-A669E6CFE505}" dt="2024-08-06T07:21:46.163" v="4150" actId="20577"/>
          <ac:spMkLst>
            <pc:docMk/>
            <pc:sldMk cId="2406920923" sldId="390"/>
            <ac:spMk id="4" creationId="{0D301A2C-003F-BAFC-108B-73C6036AB7A5}"/>
          </ac:spMkLst>
        </pc:spChg>
        <pc:spChg chg="del">
          <ac:chgData name="Gargiulo, Iolanda" userId="de609ef1-ea54-4cfc-b302-fbff5d62af44" providerId="ADAL" clId="{B5F45398-5630-49E2-9680-A669E6CFE505}" dt="2024-08-05T16:24:54.361" v="2001" actId="478"/>
          <ac:spMkLst>
            <pc:docMk/>
            <pc:sldMk cId="2406920923" sldId="390"/>
            <ac:spMk id="21" creationId="{839D581E-049F-1C3E-7347-18495CD31C7C}"/>
          </ac:spMkLst>
        </pc:spChg>
        <pc:spChg chg="del">
          <ac:chgData name="Gargiulo, Iolanda" userId="de609ef1-ea54-4cfc-b302-fbff5d62af44" providerId="ADAL" clId="{B5F45398-5630-49E2-9680-A669E6CFE505}" dt="2024-08-05T16:24:53.610" v="2000" actId="478"/>
          <ac:spMkLst>
            <pc:docMk/>
            <pc:sldMk cId="2406920923" sldId="390"/>
            <ac:spMk id="22" creationId="{BFDC82D6-7D16-18B5-D656-C5BA3DE74188}"/>
          </ac:spMkLst>
        </pc:spChg>
        <pc:spChg chg="del">
          <ac:chgData name="Gargiulo, Iolanda" userId="de609ef1-ea54-4cfc-b302-fbff5d62af44" providerId="ADAL" clId="{B5F45398-5630-49E2-9680-A669E6CFE505}" dt="2024-08-05T16:24:55.260" v="2002" actId="478"/>
          <ac:spMkLst>
            <pc:docMk/>
            <pc:sldMk cId="2406920923" sldId="390"/>
            <ac:spMk id="23" creationId="{B2066D91-16C2-9736-F279-3445ADBD948F}"/>
          </ac:spMkLst>
        </pc:spChg>
        <pc:spChg chg="mod">
          <ac:chgData name="Gargiulo, Iolanda" userId="de609ef1-ea54-4cfc-b302-fbff5d62af44" providerId="ADAL" clId="{B5F45398-5630-49E2-9680-A669E6CFE505}" dt="2024-08-05T16:25:43.661" v="2026" actId="1076"/>
          <ac:spMkLst>
            <pc:docMk/>
            <pc:sldMk cId="2406920923" sldId="390"/>
            <ac:spMk id="26" creationId="{E6B89598-00F5-9D22-8313-A241D9C8CA54}"/>
          </ac:spMkLst>
        </pc:spChg>
        <pc:grpChg chg="del">
          <ac:chgData name="Gargiulo, Iolanda" userId="de609ef1-ea54-4cfc-b302-fbff5d62af44" providerId="ADAL" clId="{B5F45398-5630-49E2-9680-A669E6CFE505}" dt="2024-08-06T07:43:00.032" v="4280" actId="478"/>
          <ac:grpSpMkLst>
            <pc:docMk/>
            <pc:sldMk cId="2406920923" sldId="390"/>
            <ac:grpSpMk id="5" creationId="{6C2072C8-CA97-E694-24EF-1D423779A3E5}"/>
          </ac:grpSpMkLst>
        </pc:grpChg>
        <pc:picChg chg="add mod">
          <ac:chgData name="Gargiulo, Iolanda" userId="de609ef1-ea54-4cfc-b302-fbff5d62af44" providerId="ADAL" clId="{B5F45398-5630-49E2-9680-A669E6CFE505}" dt="2024-08-06T07:43:00.303" v="4281"/>
          <ac:picMkLst>
            <pc:docMk/>
            <pc:sldMk cId="2406920923" sldId="390"/>
            <ac:picMk id="14" creationId="{E1D5CAA9-6D90-EE1C-093B-CCFF0F993FFE}"/>
          </ac:picMkLst>
        </pc:picChg>
        <pc:picChg chg="del">
          <ac:chgData name="Gargiulo, Iolanda" userId="de609ef1-ea54-4cfc-b302-fbff5d62af44" providerId="ADAL" clId="{B5F45398-5630-49E2-9680-A669E6CFE505}" dt="2024-08-05T16:24:49.977" v="1997" actId="478"/>
          <ac:picMkLst>
            <pc:docMk/>
            <pc:sldMk cId="2406920923" sldId="390"/>
            <ac:picMk id="15" creationId="{FC339C94-7BA2-4067-E446-7BF03981D422}"/>
          </ac:picMkLst>
        </pc:picChg>
        <pc:picChg chg="add mod">
          <ac:chgData name="Gargiulo, Iolanda" userId="de609ef1-ea54-4cfc-b302-fbff5d62af44" providerId="ADAL" clId="{B5F45398-5630-49E2-9680-A669E6CFE505}" dt="2024-08-05T16:26:15.678" v="2029" actId="1076"/>
          <ac:picMkLst>
            <pc:docMk/>
            <pc:sldMk cId="2406920923" sldId="390"/>
            <ac:picMk id="16" creationId="{AFD437A2-7ABA-6B28-F94E-81E65B1AABC7}"/>
          </ac:picMkLst>
        </pc:picChg>
        <pc:picChg chg="del">
          <ac:chgData name="Gargiulo, Iolanda" userId="de609ef1-ea54-4cfc-b302-fbff5d62af44" providerId="ADAL" clId="{B5F45398-5630-49E2-9680-A669E6CFE505}" dt="2024-08-05T16:24:55.860" v="2003" actId="478"/>
          <ac:picMkLst>
            <pc:docMk/>
            <pc:sldMk cId="2406920923" sldId="390"/>
            <ac:picMk id="17" creationId="{4B883BF2-8AE7-3ECF-5907-D4331F7F765B}"/>
          </ac:picMkLst>
        </pc:picChg>
        <pc:cxnChg chg="del">
          <ac:chgData name="Gargiulo, Iolanda" userId="de609ef1-ea54-4cfc-b302-fbff5d62af44" providerId="ADAL" clId="{B5F45398-5630-49E2-9680-A669E6CFE505}" dt="2024-08-05T16:24:51.194" v="1998" actId="478"/>
          <ac:cxnSpMkLst>
            <pc:docMk/>
            <pc:sldMk cId="2406920923" sldId="390"/>
            <ac:cxnSpMk id="19" creationId="{C2E8BA63-C489-D494-0F0A-A00CE899A8AA}"/>
          </ac:cxnSpMkLst>
        </pc:cxnChg>
        <pc:cxnChg chg="del">
          <ac:chgData name="Gargiulo, Iolanda" userId="de609ef1-ea54-4cfc-b302-fbff5d62af44" providerId="ADAL" clId="{B5F45398-5630-49E2-9680-A669E6CFE505}" dt="2024-08-05T16:24:52.410" v="1999" actId="478"/>
          <ac:cxnSpMkLst>
            <pc:docMk/>
            <pc:sldMk cId="2406920923" sldId="390"/>
            <ac:cxnSpMk id="20" creationId="{312B3AA3-688D-A147-3C81-274BEEDF6F9A}"/>
          </ac:cxnSpMkLst>
        </pc:cxnChg>
      </pc:sldChg>
      <pc:sldChg chg="addSp delSp modSp add del mod">
        <pc:chgData name="Gargiulo, Iolanda" userId="de609ef1-ea54-4cfc-b302-fbff5d62af44" providerId="ADAL" clId="{B5F45398-5630-49E2-9680-A669E6CFE505}" dt="2024-08-05T17:42:32.943" v="2346" actId="47"/>
        <pc:sldMkLst>
          <pc:docMk/>
          <pc:sldMk cId="2271087490" sldId="391"/>
        </pc:sldMkLst>
        <pc:spChg chg="mod">
          <ac:chgData name="Gargiulo, Iolanda" userId="de609ef1-ea54-4cfc-b302-fbff5d62af44" providerId="ADAL" clId="{B5F45398-5630-49E2-9680-A669E6CFE505}" dt="2024-08-05T17:33:04.022" v="2084" actId="20577"/>
          <ac:spMkLst>
            <pc:docMk/>
            <pc:sldMk cId="2271087490" sldId="391"/>
            <ac:spMk id="26" creationId="{E6B89598-00F5-9D22-8313-A241D9C8CA54}"/>
          </ac:spMkLst>
        </pc:spChg>
        <pc:picChg chg="add mod">
          <ac:chgData name="Gargiulo, Iolanda" userId="de609ef1-ea54-4cfc-b302-fbff5d62af44" providerId="ADAL" clId="{B5F45398-5630-49E2-9680-A669E6CFE505}" dt="2024-08-05T17:33:06.324" v="2085" actId="1076"/>
          <ac:picMkLst>
            <pc:docMk/>
            <pc:sldMk cId="2271087490" sldId="391"/>
            <ac:picMk id="15" creationId="{9C9CA0DF-CB78-9321-4713-C36B7E4F38A3}"/>
          </ac:picMkLst>
        </pc:picChg>
        <pc:picChg chg="del">
          <ac:chgData name="Gargiulo, Iolanda" userId="de609ef1-ea54-4cfc-b302-fbff5d62af44" providerId="ADAL" clId="{B5F45398-5630-49E2-9680-A669E6CFE505}" dt="2024-08-05T17:28:36.217" v="2031" actId="478"/>
          <ac:picMkLst>
            <pc:docMk/>
            <pc:sldMk cId="2271087490" sldId="391"/>
            <ac:picMk id="16" creationId="{AFD437A2-7ABA-6B28-F94E-81E65B1AABC7}"/>
          </ac:picMkLst>
        </pc:picChg>
      </pc:sldChg>
      <pc:sldChg chg="addSp delSp modSp add mod">
        <pc:chgData name="Gargiulo, Iolanda" userId="de609ef1-ea54-4cfc-b302-fbff5d62af44" providerId="ADAL" clId="{B5F45398-5630-49E2-9680-A669E6CFE505}" dt="2024-08-06T07:43:07.927" v="4285"/>
        <pc:sldMkLst>
          <pc:docMk/>
          <pc:sldMk cId="3242839666" sldId="392"/>
        </pc:sldMkLst>
        <pc:spChg chg="mod">
          <ac:chgData name="Gargiulo, Iolanda" userId="de609ef1-ea54-4cfc-b302-fbff5d62af44" providerId="ADAL" clId="{B5F45398-5630-49E2-9680-A669E6CFE505}" dt="2024-08-06T07:22:10.057" v="4154" actId="20577"/>
          <ac:spMkLst>
            <pc:docMk/>
            <pc:sldMk cId="3242839666" sldId="392"/>
            <ac:spMk id="4" creationId="{0D301A2C-003F-BAFC-108B-73C6036AB7A5}"/>
          </ac:spMkLst>
        </pc:spChg>
        <pc:grpChg chg="del">
          <ac:chgData name="Gargiulo, Iolanda" userId="de609ef1-ea54-4cfc-b302-fbff5d62af44" providerId="ADAL" clId="{B5F45398-5630-49E2-9680-A669E6CFE505}" dt="2024-08-06T07:43:07.664" v="4284" actId="478"/>
          <ac:grpSpMkLst>
            <pc:docMk/>
            <pc:sldMk cId="3242839666" sldId="392"/>
            <ac:grpSpMk id="5" creationId="{6C2072C8-CA97-E694-24EF-1D423779A3E5}"/>
          </ac:grpSpMkLst>
        </pc:grpChg>
        <pc:picChg chg="add mod">
          <ac:chgData name="Gargiulo, Iolanda" userId="de609ef1-ea54-4cfc-b302-fbff5d62af44" providerId="ADAL" clId="{B5F45398-5630-49E2-9680-A669E6CFE505}" dt="2024-08-06T07:43:07.927" v="4285"/>
          <ac:picMkLst>
            <pc:docMk/>
            <pc:sldMk cId="3242839666" sldId="392"/>
            <ac:picMk id="14" creationId="{60D35406-3DC9-06D4-190E-E3916275EB21}"/>
          </ac:picMkLst>
        </pc:picChg>
        <pc:picChg chg="mod">
          <ac:chgData name="Gargiulo, Iolanda" userId="de609ef1-ea54-4cfc-b302-fbff5d62af44" providerId="ADAL" clId="{B5F45398-5630-49E2-9680-A669E6CFE505}" dt="2024-08-05T17:34:44.201" v="2095" actId="1076"/>
          <ac:picMkLst>
            <pc:docMk/>
            <pc:sldMk cId="3242839666" sldId="392"/>
            <ac:picMk id="15" creationId="{9C9CA0DF-CB78-9321-4713-C36B7E4F38A3}"/>
          </ac:picMkLst>
        </pc:picChg>
        <pc:picChg chg="add mod">
          <ac:chgData name="Gargiulo, Iolanda" userId="de609ef1-ea54-4cfc-b302-fbff5d62af44" providerId="ADAL" clId="{B5F45398-5630-49E2-9680-A669E6CFE505}" dt="2024-08-05T17:34:46.660" v="2096" actId="1076"/>
          <ac:picMkLst>
            <pc:docMk/>
            <pc:sldMk cId="3242839666" sldId="392"/>
            <ac:picMk id="16" creationId="{0B720D90-41F6-7C17-14AF-1A6AF1D1FB37}"/>
          </ac:picMkLst>
        </pc:picChg>
      </pc:sldChg>
      <pc:sldChg chg="addSp delSp modSp add mod ord">
        <pc:chgData name="Gargiulo, Iolanda" userId="de609ef1-ea54-4cfc-b302-fbff5d62af44" providerId="ADAL" clId="{B5F45398-5630-49E2-9680-A669E6CFE505}" dt="2024-08-06T07:43:04.087" v="4283"/>
        <pc:sldMkLst>
          <pc:docMk/>
          <pc:sldMk cId="690953920" sldId="393"/>
        </pc:sldMkLst>
        <pc:spChg chg="mod">
          <ac:chgData name="Gargiulo, Iolanda" userId="de609ef1-ea54-4cfc-b302-fbff5d62af44" providerId="ADAL" clId="{B5F45398-5630-49E2-9680-A669E6CFE505}" dt="2024-08-06T07:21:55.369" v="4152" actId="20577"/>
          <ac:spMkLst>
            <pc:docMk/>
            <pc:sldMk cId="690953920" sldId="393"/>
            <ac:spMk id="4" creationId="{0D301A2C-003F-BAFC-108B-73C6036AB7A5}"/>
          </ac:spMkLst>
        </pc:spChg>
        <pc:spChg chg="add mod">
          <ac:chgData name="Gargiulo, Iolanda" userId="de609ef1-ea54-4cfc-b302-fbff5d62af44" providerId="ADAL" clId="{B5F45398-5630-49E2-9680-A669E6CFE505}" dt="2024-08-05T17:42:12.737" v="2343" actId="1076"/>
          <ac:spMkLst>
            <pc:docMk/>
            <pc:sldMk cId="690953920" sldId="393"/>
            <ac:spMk id="20" creationId="{56B14825-0774-3B95-1125-EEEE733801D8}"/>
          </ac:spMkLst>
        </pc:spChg>
        <pc:spChg chg="add mod">
          <ac:chgData name="Gargiulo, Iolanda" userId="de609ef1-ea54-4cfc-b302-fbff5d62af44" providerId="ADAL" clId="{B5F45398-5630-49E2-9680-A669E6CFE505}" dt="2024-08-05T17:42:19.286" v="2345" actId="1076"/>
          <ac:spMkLst>
            <pc:docMk/>
            <pc:sldMk cId="690953920" sldId="393"/>
            <ac:spMk id="24" creationId="{436D01EA-FC42-DF95-B6B9-9BD481E06904}"/>
          </ac:spMkLst>
        </pc:spChg>
        <pc:spChg chg="mod">
          <ac:chgData name="Gargiulo, Iolanda" userId="de609ef1-ea54-4cfc-b302-fbff5d62af44" providerId="ADAL" clId="{B5F45398-5630-49E2-9680-A669E6CFE505}" dt="2024-08-05T17:37:22.110" v="2133" actId="1076"/>
          <ac:spMkLst>
            <pc:docMk/>
            <pc:sldMk cId="690953920" sldId="393"/>
            <ac:spMk id="26" creationId="{E6B89598-00F5-9D22-8313-A241D9C8CA54}"/>
          </ac:spMkLst>
        </pc:spChg>
        <pc:grpChg chg="del">
          <ac:chgData name="Gargiulo, Iolanda" userId="de609ef1-ea54-4cfc-b302-fbff5d62af44" providerId="ADAL" clId="{B5F45398-5630-49E2-9680-A669E6CFE505}" dt="2024-08-06T07:43:03.802" v="4282" actId="478"/>
          <ac:grpSpMkLst>
            <pc:docMk/>
            <pc:sldMk cId="690953920" sldId="393"/>
            <ac:grpSpMk id="5" creationId="{6C2072C8-CA97-E694-24EF-1D423779A3E5}"/>
          </ac:grpSpMkLst>
        </pc:grpChg>
        <pc:picChg chg="add mod">
          <ac:chgData name="Gargiulo, Iolanda" userId="de609ef1-ea54-4cfc-b302-fbff5d62af44" providerId="ADAL" clId="{B5F45398-5630-49E2-9680-A669E6CFE505}" dt="2024-08-06T07:43:04.087" v="4283"/>
          <ac:picMkLst>
            <pc:docMk/>
            <pc:sldMk cId="690953920" sldId="393"/>
            <ac:picMk id="14" creationId="{0B30CDCE-6C49-31B7-125B-8DB777782CA8}"/>
          </ac:picMkLst>
        </pc:picChg>
        <pc:picChg chg="del">
          <ac:chgData name="Gargiulo, Iolanda" userId="de609ef1-ea54-4cfc-b302-fbff5d62af44" providerId="ADAL" clId="{B5F45398-5630-49E2-9680-A669E6CFE505}" dt="2024-08-05T17:36:36.467" v="2098" actId="478"/>
          <ac:picMkLst>
            <pc:docMk/>
            <pc:sldMk cId="690953920" sldId="393"/>
            <ac:picMk id="15" creationId="{9C9CA0DF-CB78-9321-4713-C36B7E4F38A3}"/>
          </ac:picMkLst>
        </pc:picChg>
        <pc:picChg chg="del">
          <ac:chgData name="Gargiulo, Iolanda" userId="de609ef1-ea54-4cfc-b302-fbff5d62af44" providerId="ADAL" clId="{B5F45398-5630-49E2-9680-A669E6CFE505}" dt="2024-08-05T17:36:37.586" v="2099" actId="478"/>
          <ac:picMkLst>
            <pc:docMk/>
            <pc:sldMk cId="690953920" sldId="393"/>
            <ac:picMk id="16" creationId="{0B720D90-41F6-7C17-14AF-1A6AF1D1FB37}"/>
          </ac:picMkLst>
        </pc:picChg>
        <pc:picChg chg="add mod">
          <ac:chgData name="Gargiulo, Iolanda" userId="de609ef1-ea54-4cfc-b302-fbff5d62af44" providerId="ADAL" clId="{B5F45398-5630-49E2-9680-A669E6CFE505}" dt="2024-08-05T17:38:51.305" v="2176" actId="1076"/>
          <ac:picMkLst>
            <pc:docMk/>
            <pc:sldMk cId="690953920" sldId="393"/>
            <ac:picMk id="17" creationId="{DD8BFA96-700F-642A-7DFE-0E402445C76F}"/>
          </ac:picMkLst>
        </pc:picChg>
        <pc:cxnChg chg="add mod">
          <ac:chgData name="Gargiulo, Iolanda" userId="de609ef1-ea54-4cfc-b302-fbff5d62af44" providerId="ADAL" clId="{B5F45398-5630-49E2-9680-A669E6CFE505}" dt="2024-08-05T17:40:51.805" v="2237" actId="14100"/>
          <ac:cxnSpMkLst>
            <pc:docMk/>
            <pc:sldMk cId="690953920" sldId="393"/>
            <ac:cxnSpMk id="19" creationId="{EA150BC4-8538-A3E8-6702-98168167E630}"/>
          </ac:cxnSpMkLst>
        </pc:cxnChg>
        <pc:cxnChg chg="add mod">
          <ac:chgData name="Gargiulo, Iolanda" userId="de609ef1-ea54-4cfc-b302-fbff5d62af44" providerId="ADAL" clId="{B5F45398-5630-49E2-9680-A669E6CFE505}" dt="2024-08-05T17:42:15.130" v="2344" actId="1076"/>
          <ac:cxnSpMkLst>
            <pc:docMk/>
            <pc:sldMk cId="690953920" sldId="393"/>
            <ac:cxnSpMk id="22" creationId="{148FC002-E787-1BCC-B5D7-6FE16D7F0AD7}"/>
          </ac:cxnSpMkLst>
        </pc:cxnChg>
      </pc:sldChg>
      <pc:sldChg chg="addSp delSp modSp add mod">
        <pc:chgData name="Gargiulo, Iolanda" userId="de609ef1-ea54-4cfc-b302-fbff5d62af44" providerId="ADAL" clId="{B5F45398-5630-49E2-9680-A669E6CFE505}" dt="2024-08-06T07:43:10.850" v="4287"/>
        <pc:sldMkLst>
          <pc:docMk/>
          <pc:sldMk cId="966543964" sldId="394"/>
        </pc:sldMkLst>
        <pc:spChg chg="mod">
          <ac:chgData name="Gargiulo, Iolanda" userId="de609ef1-ea54-4cfc-b302-fbff5d62af44" providerId="ADAL" clId="{B5F45398-5630-49E2-9680-A669E6CFE505}" dt="2024-08-06T07:22:17.478" v="4156" actId="20577"/>
          <ac:spMkLst>
            <pc:docMk/>
            <pc:sldMk cId="966543964" sldId="394"/>
            <ac:spMk id="4" creationId="{0D301A2C-003F-BAFC-108B-73C6036AB7A5}"/>
          </ac:spMkLst>
        </pc:spChg>
        <pc:spChg chg="add del">
          <ac:chgData name="Gargiulo, Iolanda" userId="de609ef1-ea54-4cfc-b302-fbff5d62af44" providerId="ADAL" clId="{B5F45398-5630-49E2-9680-A669E6CFE505}" dt="2024-08-05T17:46:51.817" v="2352" actId="22"/>
          <ac:spMkLst>
            <pc:docMk/>
            <pc:sldMk cId="966543964" sldId="394"/>
            <ac:spMk id="17" creationId="{44A15910-1B90-10B8-3B52-DE622790467F}"/>
          </ac:spMkLst>
        </pc:spChg>
        <pc:spChg chg="add del mod">
          <ac:chgData name="Gargiulo, Iolanda" userId="de609ef1-ea54-4cfc-b302-fbff5d62af44" providerId="ADAL" clId="{B5F45398-5630-49E2-9680-A669E6CFE505}" dt="2024-08-05T17:47:12.059" v="2356" actId="478"/>
          <ac:spMkLst>
            <pc:docMk/>
            <pc:sldMk cId="966543964" sldId="394"/>
            <ac:spMk id="19" creationId="{658BAF87-7108-2CE5-1F1A-F7195448E1D3}"/>
          </ac:spMkLst>
        </pc:spChg>
        <pc:spChg chg="add mod">
          <ac:chgData name="Gargiulo, Iolanda" userId="de609ef1-ea54-4cfc-b302-fbff5d62af44" providerId="ADAL" clId="{B5F45398-5630-49E2-9680-A669E6CFE505}" dt="2024-08-05T17:48:38.826" v="2389" actId="1076"/>
          <ac:spMkLst>
            <pc:docMk/>
            <pc:sldMk cId="966543964" sldId="394"/>
            <ac:spMk id="22" creationId="{3055CB49-5AAE-CE52-2B92-CEF049D8060A}"/>
          </ac:spMkLst>
        </pc:spChg>
        <pc:spChg chg="del">
          <ac:chgData name="Gargiulo, Iolanda" userId="de609ef1-ea54-4cfc-b302-fbff5d62af44" providerId="ADAL" clId="{B5F45398-5630-49E2-9680-A669E6CFE505}" dt="2024-08-05T17:46:47.873" v="2350" actId="478"/>
          <ac:spMkLst>
            <pc:docMk/>
            <pc:sldMk cId="966543964" sldId="394"/>
            <ac:spMk id="26" creationId="{E6B89598-00F5-9D22-8313-A241D9C8CA54}"/>
          </ac:spMkLst>
        </pc:spChg>
        <pc:grpChg chg="del">
          <ac:chgData name="Gargiulo, Iolanda" userId="de609ef1-ea54-4cfc-b302-fbff5d62af44" providerId="ADAL" clId="{B5F45398-5630-49E2-9680-A669E6CFE505}" dt="2024-08-06T07:43:10.587" v="4286" actId="478"/>
          <ac:grpSpMkLst>
            <pc:docMk/>
            <pc:sldMk cId="966543964" sldId="394"/>
            <ac:grpSpMk id="5" creationId="{6C2072C8-CA97-E694-24EF-1D423779A3E5}"/>
          </ac:grpSpMkLst>
        </pc:grpChg>
        <pc:picChg chg="add mod">
          <ac:chgData name="Gargiulo, Iolanda" userId="de609ef1-ea54-4cfc-b302-fbff5d62af44" providerId="ADAL" clId="{B5F45398-5630-49E2-9680-A669E6CFE505}" dt="2024-08-06T07:43:10.850" v="4287"/>
          <ac:picMkLst>
            <pc:docMk/>
            <pc:sldMk cId="966543964" sldId="394"/>
            <ac:picMk id="14" creationId="{99EE30D0-72AD-0765-9744-F786771277CE}"/>
          </ac:picMkLst>
        </pc:picChg>
        <pc:picChg chg="del">
          <ac:chgData name="Gargiulo, Iolanda" userId="de609ef1-ea54-4cfc-b302-fbff5d62af44" providerId="ADAL" clId="{B5F45398-5630-49E2-9680-A669E6CFE505}" dt="2024-08-05T17:46:45.259" v="2348" actId="478"/>
          <ac:picMkLst>
            <pc:docMk/>
            <pc:sldMk cId="966543964" sldId="394"/>
            <ac:picMk id="15" creationId="{9C9CA0DF-CB78-9321-4713-C36B7E4F38A3}"/>
          </ac:picMkLst>
        </pc:picChg>
        <pc:picChg chg="del">
          <ac:chgData name="Gargiulo, Iolanda" userId="de609ef1-ea54-4cfc-b302-fbff5d62af44" providerId="ADAL" clId="{B5F45398-5630-49E2-9680-A669E6CFE505}" dt="2024-08-05T17:46:46.255" v="2349" actId="478"/>
          <ac:picMkLst>
            <pc:docMk/>
            <pc:sldMk cId="966543964" sldId="394"/>
            <ac:picMk id="16" creationId="{0B720D90-41F6-7C17-14AF-1A6AF1D1FB37}"/>
          </ac:picMkLst>
        </pc:picChg>
        <pc:picChg chg="add mod">
          <ac:chgData name="Gargiulo, Iolanda" userId="de609ef1-ea54-4cfc-b302-fbff5d62af44" providerId="ADAL" clId="{B5F45398-5630-49E2-9680-A669E6CFE505}" dt="2024-08-05T17:48:01.459" v="2359"/>
          <ac:picMkLst>
            <pc:docMk/>
            <pc:sldMk cId="966543964" sldId="394"/>
            <ac:picMk id="21" creationId="{AEE9AFAA-9C72-31D5-45F4-AAEA8B37AF01}"/>
          </ac:picMkLst>
        </pc:picChg>
      </pc:sldChg>
      <pc:sldChg chg="addSp delSp modSp add mod">
        <pc:chgData name="Gargiulo, Iolanda" userId="de609ef1-ea54-4cfc-b302-fbff5d62af44" providerId="ADAL" clId="{B5F45398-5630-49E2-9680-A669E6CFE505}" dt="2024-08-06T07:43:14.665" v="4289"/>
        <pc:sldMkLst>
          <pc:docMk/>
          <pc:sldMk cId="1187014987" sldId="395"/>
        </pc:sldMkLst>
        <pc:spChg chg="mod">
          <ac:chgData name="Gargiulo, Iolanda" userId="de609ef1-ea54-4cfc-b302-fbff5d62af44" providerId="ADAL" clId="{B5F45398-5630-49E2-9680-A669E6CFE505}" dt="2024-08-06T07:22:26.890" v="4158" actId="20577"/>
          <ac:spMkLst>
            <pc:docMk/>
            <pc:sldMk cId="1187014987" sldId="395"/>
            <ac:spMk id="4" creationId="{0D301A2C-003F-BAFC-108B-73C6036AB7A5}"/>
          </ac:spMkLst>
        </pc:spChg>
        <pc:spChg chg="mod">
          <ac:chgData name="Gargiulo, Iolanda" userId="de609ef1-ea54-4cfc-b302-fbff5d62af44" providerId="ADAL" clId="{B5F45398-5630-49E2-9680-A669E6CFE505}" dt="2024-08-05T17:49:47.745" v="2418" actId="20577"/>
          <ac:spMkLst>
            <pc:docMk/>
            <pc:sldMk cId="1187014987" sldId="395"/>
            <ac:spMk id="13" creationId="{3DDE8EA8-4760-7900-B22D-1FA836A05774}"/>
          </ac:spMkLst>
        </pc:spChg>
        <pc:spChg chg="add del mod">
          <ac:chgData name="Gargiulo, Iolanda" userId="de609ef1-ea54-4cfc-b302-fbff5d62af44" providerId="ADAL" clId="{B5F45398-5630-49E2-9680-A669E6CFE505}" dt="2024-08-06T06:33:44.113" v="2494" actId="478"/>
          <ac:spMkLst>
            <pc:docMk/>
            <pc:sldMk cId="1187014987" sldId="395"/>
            <ac:spMk id="15" creationId="{50FDDDAC-F017-4BD1-C037-A4E7EE61E917}"/>
          </ac:spMkLst>
        </pc:spChg>
        <pc:spChg chg="add mod">
          <ac:chgData name="Gargiulo, Iolanda" userId="de609ef1-ea54-4cfc-b302-fbff5d62af44" providerId="ADAL" clId="{B5F45398-5630-49E2-9680-A669E6CFE505}" dt="2024-08-06T06:33:54.503" v="2518" actId="20577"/>
          <ac:spMkLst>
            <pc:docMk/>
            <pc:sldMk cId="1187014987" sldId="395"/>
            <ac:spMk id="16" creationId="{C67043EE-FD9D-111C-C266-DCAB63447287}"/>
          </ac:spMkLst>
        </pc:spChg>
        <pc:spChg chg="add mod">
          <ac:chgData name="Gargiulo, Iolanda" userId="de609ef1-ea54-4cfc-b302-fbff5d62af44" providerId="ADAL" clId="{B5F45398-5630-49E2-9680-A669E6CFE505}" dt="2024-08-06T06:36:25.600" v="2543" actId="164"/>
          <ac:spMkLst>
            <pc:docMk/>
            <pc:sldMk cId="1187014987" sldId="395"/>
            <ac:spMk id="17" creationId="{37589517-74A3-7632-51C5-7293FDB7820A}"/>
          </ac:spMkLst>
        </pc:spChg>
        <pc:spChg chg="add mod">
          <ac:chgData name="Gargiulo, Iolanda" userId="de609ef1-ea54-4cfc-b302-fbff5d62af44" providerId="ADAL" clId="{B5F45398-5630-49E2-9680-A669E6CFE505}" dt="2024-08-06T06:36:25.600" v="2543" actId="164"/>
          <ac:spMkLst>
            <pc:docMk/>
            <pc:sldMk cId="1187014987" sldId="395"/>
            <ac:spMk id="18" creationId="{7082F6C5-0247-639D-EA3A-4422FBFC8964}"/>
          </ac:spMkLst>
        </pc:spChg>
        <pc:spChg chg="add mod">
          <ac:chgData name="Gargiulo, Iolanda" userId="de609ef1-ea54-4cfc-b302-fbff5d62af44" providerId="ADAL" clId="{B5F45398-5630-49E2-9680-A669E6CFE505}" dt="2024-08-06T06:36:25.600" v="2543" actId="164"/>
          <ac:spMkLst>
            <pc:docMk/>
            <pc:sldMk cId="1187014987" sldId="395"/>
            <ac:spMk id="19" creationId="{854E7C27-BA1C-70B7-AC7A-BE46B5EE7528}"/>
          </ac:spMkLst>
        </pc:spChg>
        <pc:spChg chg="add mod">
          <ac:chgData name="Gargiulo, Iolanda" userId="de609ef1-ea54-4cfc-b302-fbff5d62af44" providerId="ADAL" clId="{B5F45398-5630-49E2-9680-A669E6CFE505}" dt="2024-08-06T06:36:25.600" v="2543" actId="164"/>
          <ac:spMkLst>
            <pc:docMk/>
            <pc:sldMk cId="1187014987" sldId="395"/>
            <ac:spMk id="20" creationId="{44AEECFD-3418-3148-B900-BF27EF785859}"/>
          </ac:spMkLst>
        </pc:spChg>
        <pc:spChg chg="del">
          <ac:chgData name="Gargiulo, Iolanda" userId="de609ef1-ea54-4cfc-b302-fbff5d62af44" providerId="ADAL" clId="{B5F45398-5630-49E2-9680-A669E6CFE505}" dt="2024-08-05T17:50:35.555" v="2421" actId="478"/>
          <ac:spMkLst>
            <pc:docMk/>
            <pc:sldMk cId="1187014987" sldId="395"/>
            <ac:spMk id="22" creationId="{3055CB49-5AAE-CE52-2B92-CEF049D8060A}"/>
          </ac:spMkLst>
        </pc:spChg>
        <pc:spChg chg="add mod">
          <ac:chgData name="Gargiulo, Iolanda" userId="de609ef1-ea54-4cfc-b302-fbff5d62af44" providerId="ADAL" clId="{B5F45398-5630-49E2-9680-A669E6CFE505}" dt="2024-08-06T06:36:25.600" v="2543" actId="164"/>
          <ac:spMkLst>
            <pc:docMk/>
            <pc:sldMk cId="1187014987" sldId="395"/>
            <ac:spMk id="23" creationId="{CAEFEFE9-B1D4-DF2F-43DA-C46C7C651B0C}"/>
          </ac:spMkLst>
        </pc:spChg>
        <pc:spChg chg="add mod">
          <ac:chgData name="Gargiulo, Iolanda" userId="de609ef1-ea54-4cfc-b302-fbff5d62af44" providerId="ADAL" clId="{B5F45398-5630-49E2-9680-A669E6CFE505}" dt="2024-08-06T06:36:25.600" v="2543" actId="164"/>
          <ac:spMkLst>
            <pc:docMk/>
            <pc:sldMk cId="1187014987" sldId="395"/>
            <ac:spMk id="24" creationId="{2182B0FB-58E2-0D67-8CFB-C35E40959841}"/>
          </ac:spMkLst>
        </pc:spChg>
        <pc:spChg chg="add mod">
          <ac:chgData name="Gargiulo, Iolanda" userId="de609ef1-ea54-4cfc-b302-fbff5d62af44" providerId="ADAL" clId="{B5F45398-5630-49E2-9680-A669E6CFE505}" dt="2024-08-06T06:36:25.600" v="2543" actId="164"/>
          <ac:spMkLst>
            <pc:docMk/>
            <pc:sldMk cId="1187014987" sldId="395"/>
            <ac:spMk id="25" creationId="{BA3A9683-B901-4330-60D9-32A4FD9D6CB0}"/>
          </ac:spMkLst>
        </pc:spChg>
        <pc:spChg chg="add mod">
          <ac:chgData name="Gargiulo, Iolanda" userId="de609ef1-ea54-4cfc-b302-fbff5d62af44" providerId="ADAL" clId="{B5F45398-5630-49E2-9680-A669E6CFE505}" dt="2024-08-06T06:36:45.458" v="2548" actId="14100"/>
          <ac:spMkLst>
            <pc:docMk/>
            <pc:sldMk cId="1187014987" sldId="395"/>
            <ac:spMk id="27" creationId="{A55850CF-2C25-81BD-6592-42A0ED428C91}"/>
          </ac:spMkLst>
        </pc:spChg>
        <pc:spChg chg="add mod">
          <ac:chgData name="Gargiulo, Iolanda" userId="de609ef1-ea54-4cfc-b302-fbff5d62af44" providerId="ADAL" clId="{B5F45398-5630-49E2-9680-A669E6CFE505}" dt="2024-08-06T06:37:56.663" v="2592" actId="2711"/>
          <ac:spMkLst>
            <pc:docMk/>
            <pc:sldMk cId="1187014987" sldId="395"/>
            <ac:spMk id="35" creationId="{613A49A7-4C97-31D2-BEEC-F261E2C1DB27}"/>
          </ac:spMkLst>
        </pc:spChg>
        <pc:spChg chg="add mod">
          <ac:chgData name="Gargiulo, Iolanda" userId="de609ef1-ea54-4cfc-b302-fbff5d62af44" providerId="ADAL" clId="{B5F45398-5630-49E2-9680-A669E6CFE505}" dt="2024-08-06T06:37:56.663" v="2592" actId="2711"/>
          <ac:spMkLst>
            <pc:docMk/>
            <pc:sldMk cId="1187014987" sldId="395"/>
            <ac:spMk id="36" creationId="{D1B720B6-540B-E28B-34DF-84D9CE9D5FD8}"/>
          </ac:spMkLst>
        </pc:spChg>
        <pc:grpChg chg="del">
          <ac:chgData name="Gargiulo, Iolanda" userId="de609ef1-ea54-4cfc-b302-fbff5d62af44" providerId="ADAL" clId="{B5F45398-5630-49E2-9680-A669E6CFE505}" dt="2024-08-06T07:43:14.343" v="4288" actId="478"/>
          <ac:grpSpMkLst>
            <pc:docMk/>
            <pc:sldMk cId="1187014987" sldId="395"/>
            <ac:grpSpMk id="5" creationId="{6C2072C8-CA97-E694-24EF-1D423779A3E5}"/>
          </ac:grpSpMkLst>
        </pc:grpChg>
        <pc:grpChg chg="add mod">
          <ac:chgData name="Gargiulo, Iolanda" userId="de609ef1-ea54-4cfc-b302-fbff5d62af44" providerId="ADAL" clId="{B5F45398-5630-49E2-9680-A669E6CFE505}" dt="2024-08-06T06:36:48.397" v="2549" actId="1076"/>
          <ac:grpSpMkLst>
            <pc:docMk/>
            <pc:sldMk cId="1187014987" sldId="395"/>
            <ac:grpSpMk id="26" creationId="{BC494401-34D1-6A9C-C536-32DB084E159E}"/>
          </ac:grpSpMkLst>
        </pc:grpChg>
        <pc:graphicFrameChg chg="add mod modGraphic">
          <ac:chgData name="Gargiulo, Iolanda" userId="de609ef1-ea54-4cfc-b302-fbff5d62af44" providerId="ADAL" clId="{B5F45398-5630-49E2-9680-A669E6CFE505}" dt="2024-08-06T06:32:33.466" v="2470" actId="1076"/>
          <ac:graphicFrameMkLst>
            <pc:docMk/>
            <pc:sldMk cId="1187014987" sldId="395"/>
            <ac:graphicFrameMk id="14" creationId="{00E1EA36-8E28-4EBE-DAAC-D51E765BCE50}"/>
          </ac:graphicFrameMkLst>
        </pc:graphicFrameChg>
        <pc:picChg chg="add mod">
          <ac:chgData name="Gargiulo, Iolanda" userId="de609ef1-ea54-4cfc-b302-fbff5d62af44" providerId="ADAL" clId="{B5F45398-5630-49E2-9680-A669E6CFE505}" dt="2024-08-06T07:43:14.665" v="4289"/>
          <ac:picMkLst>
            <pc:docMk/>
            <pc:sldMk cId="1187014987" sldId="395"/>
            <ac:picMk id="15" creationId="{1465F9E5-EC09-7C9C-301A-631A37E98B68}"/>
          </ac:picMkLst>
        </pc:picChg>
        <pc:picChg chg="del">
          <ac:chgData name="Gargiulo, Iolanda" userId="de609ef1-ea54-4cfc-b302-fbff5d62af44" providerId="ADAL" clId="{B5F45398-5630-49E2-9680-A669E6CFE505}" dt="2024-08-05T17:49:37.369" v="2399" actId="478"/>
          <ac:picMkLst>
            <pc:docMk/>
            <pc:sldMk cId="1187014987" sldId="395"/>
            <ac:picMk id="21" creationId="{AEE9AFAA-9C72-31D5-45F4-AAEA8B37AF01}"/>
          </ac:picMkLst>
        </pc:picChg>
        <pc:cxnChg chg="add del mod">
          <ac:chgData name="Gargiulo, Iolanda" userId="de609ef1-ea54-4cfc-b302-fbff5d62af44" providerId="ADAL" clId="{B5F45398-5630-49E2-9680-A669E6CFE505}" dt="2024-08-06T06:36:58.527" v="2551" actId="478"/>
          <ac:cxnSpMkLst>
            <pc:docMk/>
            <pc:sldMk cId="1187014987" sldId="395"/>
            <ac:cxnSpMk id="29" creationId="{1D753B35-30D2-68A5-6D93-4BF08330725A}"/>
          </ac:cxnSpMkLst>
        </pc:cxnChg>
        <pc:cxnChg chg="add">
          <ac:chgData name="Gargiulo, Iolanda" userId="de609ef1-ea54-4cfc-b302-fbff5d62af44" providerId="ADAL" clId="{B5F45398-5630-49E2-9680-A669E6CFE505}" dt="2024-08-06T06:37:08.899" v="2552" actId="11529"/>
          <ac:cxnSpMkLst>
            <pc:docMk/>
            <pc:sldMk cId="1187014987" sldId="395"/>
            <ac:cxnSpMk id="31" creationId="{819053E1-9815-A963-A5F5-1DD4B27DC37D}"/>
          </ac:cxnSpMkLst>
        </pc:cxnChg>
        <pc:cxnChg chg="add mod">
          <ac:chgData name="Gargiulo, Iolanda" userId="de609ef1-ea54-4cfc-b302-fbff5d62af44" providerId="ADAL" clId="{B5F45398-5630-49E2-9680-A669E6CFE505}" dt="2024-08-06T06:37:18.879" v="2556" actId="1076"/>
          <ac:cxnSpMkLst>
            <pc:docMk/>
            <pc:sldMk cId="1187014987" sldId="395"/>
            <ac:cxnSpMk id="32" creationId="{DCB68B7E-2191-A848-ADB5-3D7386DD2A3A}"/>
          </ac:cxnSpMkLst>
        </pc:cxnChg>
      </pc:sldChg>
      <pc:sldChg chg="addSp delSp modSp add mod">
        <pc:chgData name="Gargiulo, Iolanda" userId="de609ef1-ea54-4cfc-b302-fbff5d62af44" providerId="ADAL" clId="{B5F45398-5630-49E2-9680-A669E6CFE505}" dt="2024-08-06T07:43:17.915" v="4291"/>
        <pc:sldMkLst>
          <pc:docMk/>
          <pc:sldMk cId="745102167" sldId="396"/>
        </pc:sldMkLst>
        <pc:spChg chg="mod">
          <ac:chgData name="Gargiulo, Iolanda" userId="de609ef1-ea54-4cfc-b302-fbff5d62af44" providerId="ADAL" clId="{B5F45398-5630-49E2-9680-A669E6CFE505}" dt="2024-08-06T07:22:36.591" v="4160" actId="20577"/>
          <ac:spMkLst>
            <pc:docMk/>
            <pc:sldMk cId="745102167" sldId="396"/>
            <ac:spMk id="4" creationId="{0D301A2C-003F-BAFC-108B-73C6036AB7A5}"/>
          </ac:spMkLst>
        </pc:spChg>
        <pc:spChg chg="add del mod">
          <ac:chgData name="Gargiulo, Iolanda" userId="de609ef1-ea54-4cfc-b302-fbff5d62af44" providerId="ADAL" clId="{B5F45398-5630-49E2-9680-A669E6CFE505}" dt="2024-08-06T06:40:17.971" v="2680" actId="478"/>
          <ac:spMkLst>
            <pc:docMk/>
            <pc:sldMk cId="745102167" sldId="396"/>
            <ac:spMk id="15" creationId="{278BAB54-2982-B747-B9BE-29A203BDDAF5}"/>
          </ac:spMkLst>
        </pc:spChg>
        <pc:spChg chg="mod">
          <ac:chgData name="Gargiulo, Iolanda" userId="de609ef1-ea54-4cfc-b302-fbff5d62af44" providerId="ADAL" clId="{B5F45398-5630-49E2-9680-A669E6CFE505}" dt="2024-08-06T06:42:40.709" v="2759" actId="1076"/>
          <ac:spMkLst>
            <pc:docMk/>
            <pc:sldMk cId="745102167" sldId="396"/>
            <ac:spMk id="16" creationId="{C67043EE-FD9D-111C-C266-DCAB63447287}"/>
          </ac:spMkLst>
        </pc:spChg>
        <pc:spChg chg="add del">
          <ac:chgData name="Gargiulo, Iolanda" userId="de609ef1-ea54-4cfc-b302-fbff5d62af44" providerId="ADAL" clId="{B5F45398-5630-49E2-9680-A669E6CFE505}" dt="2024-08-06T06:45:46.267" v="2777" actId="478"/>
          <ac:spMkLst>
            <pc:docMk/>
            <pc:sldMk cId="745102167" sldId="396"/>
            <ac:spMk id="21" creationId="{36175731-5C35-09CA-4852-9C8FA5316081}"/>
          </ac:spMkLst>
        </pc:spChg>
        <pc:spChg chg="add mod">
          <ac:chgData name="Gargiulo, Iolanda" userId="de609ef1-ea54-4cfc-b302-fbff5d62af44" providerId="ADAL" clId="{B5F45398-5630-49E2-9680-A669E6CFE505}" dt="2024-08-06T06:49:30.423" v="2967" actId="122"/>
          <ac:spMkLst>
            <pc:docMk/>
            <pc:sldMk cId="745102167" sldId="396"/>
            <ac:spMk id="22" creationId="{871387C0-1174-482C-AEAF-5A365284291C}"/>
          </ac:spMkLst>
        </pc:spChg>
        <pc:spChg chg="del">
          <ac:chgData name="Gargiulo, Iolanda" userId="de609ef1-ea54-4cfc-b302-fbff5d62af44" providerId="ADAL" clId="{B5F45398-5630-49E2-9680-A669E6CFE505}" dt="2024-08-06T06:38:55.506" v="2594" actId="478"/>
          <ac:spMkLst>
            <pc:docMk/>
            <pc:sldMk cId="745102167" sldId="396"/>
            <ac:spMk id="27" creationId="{A55850CF-2C25-81BD-6592-42A0ED428C91}"/>
          </ac:spMkLst>
        </pc:spChg>
        <pc:spChg chg="del">
          <ac:chgData name="Gargiulo, Iolanda" userId="de609ef1-ea54-4cfc-b302-fbff5d62af44" providerId="ADAL" clId="{B5F45398-5630-49E2-9680-A669E6CFE505}" dt="2024-08-06T06:38:58.335" v="2598" actId="478"/>
          <ac:spMkLst>
            <pc:docMk/>
            <pc:sldMk cId="745102167" sldId="396"/>
            <ac:spMk id="35" creationId="{613A49A7-4C97-31D2-BEEC-F261E2C1DB27}"/>
          </ac:spMkLst>
        </pc:spChg>
        <pc:spChg chg="del">
          <ac:chgData name="Gargiulo, Iolanda" userId="de609ef1-ea54-4cfc-b302-fbff5d62af44" providerId="ADAL" clId="{B5F45398-5630-49E2-9680-A669E6CFE505}" dt="2024-08-06T06:39:00.538" v="2599" actId="478"/>
          <ac:spMkLst>
            <pc:docMk/>
            <pc:sldMk cId="745102167" sldId="396"/>
            <ac:spMk id="36" creationId="{D1B720B6-540B-E28B-34DF-84D9CE9D5FD8}"/>
          </ac:spMkLst>
        </pc:spChg>
        <pc:grpChg chg="del">
          <ac:chgData name="Gargiulo, Iolanda" userId="de609ef1-ea54-4cfc-b302-fbff5d62af44" providerId="ADAL" clId="{B5F45398-5630-49E2-9680-A669E6CFE505}" dt="2024-08-06T07:43:17.587" v="4290" actId="478"/>
          <ac:grpSpMkLst>
            <pc:docMk/>
            <pc:sldMk cId="745102167" sldId="396"/>
            <ac:grpSpMk id="5" creationId="{6C2072C8-CA97-E694-24EF-1D423779A3E5}"/>
          </ac:grpSpMkLst>
        </pc:grpChg>
        <pc:grpChg chg="del">
          <ac:chgData name="Gargiulo, Iolanda" userId="de609ef1-ea54-4cfc-b302-fbff5d62af44" providerId="ADAL" clId="{B5F45398-5630-49E2-9680-A669E6CFE505}" dt="2024-08-06T06:38:56.262" v="2595" actId="478"/>
          <ac:grpSpMkLst>
            <pc:docMk/>
            <pc:sldMk cId="745102167" sldId="396"/>
            <ac:grpSpMk id="26" creationId="{BC494401-34D1-6A9C-C536-32DB084E159E}"/>
          </ac:grpSpMkLst>
        </pc:grpChg>
        <pc:graphicFrameChg chg="mod modGraphic">
          <ac:chgData name="Gargiulo, Iolanda" userId="de609ef1-ea54-4cfc-b302-fbff5d62af44" providerId="ADAL" clId="{B5F45398-5630-49E2-9680-A669E6CFE505}" dt="2024-08-06T06:48:16.465" v="2852" actId="113"/>
          <ac:graphicFrameMkLst>
            <pc:docMk/>
            <pc:sldMk cId="745102167" sldId="396"/>
            <ac:graphicFrameMk id="14" creationId="{00E1EA36-8E28-4EBE-DAAC-D51E765BCE50}"/>
          </ac:graphicFrameMkLst>
        </pc:graphicFrameChg>
        <pc:picChg chg="add mod">
          <ac:chgData name="Gargiulo, Iolanda" userId="de609ef1-ea54-4cfc-b302-fbff5d62af44" providerId="ADAL" clId="{B5F45398-5630-49E2-9680-A669E6CFE505}" dt="2024-08-06T07:43:17.915" v="4291"/>
          <ac:picMkLst>
            <pc:docMk/>
            <pc:sldMk cId="745102167" sldId="396"/>
            <ac:picMk id="15" creationId="{0DFA2C3F-B51E-968D-0DF4-CD67814B1B44}"/>
          </ac:picMkLst>
        </pc:picChg>
        <pc:cxnChg chg="del mod">
          <ac:chgData name="Gargiulo, Iolanda" userId="de609ef1-ea54-4cfc-b302-fbff5d62af44" providerId="ADAL" clId="{B5F45398-5630-49E2-9680-A669E6CFE505}" dt="2024-08-06T06:38:56.963" v="2596" actId="478"/>
          <ac:cxnSpMkLst>
            <pc:docMk/>
            <pc:sldMk cId="745102167" sldId="396"/>
            <ac:cxnSpMk id="31" creationId="{819053E1-9815-A963-A5F5-1DD4B27DC37D}"/>
          </ac:cxnSpMkLst>
        </pc:cxnChg>
        <pc:cxnChg chg="del">
          <ac:chgData name="Gargiulo, Iolanda" userId="de609ef1-ea54-4cfc-b302-fbff5d62af44" providerId="ADAL" clId="{B5F45398-5630-49E2-9680-A669E6CFE505}" dt="2024-08-06T06:38:57.634" v="2597" actId="478"/>
          <ac:cxnSpMkLst>
            <pc:docMk/>
            <pc:sldMk cId="745102167" sldId="396"/>
            <ac:cxnSpMk id="32" creationId="{DCB68B7E-2191-A848-ADB5-3D7386DD2A3A}"/>
          </ac:cxnSpMkLst>
        </pc:cxnChg>
      </pc:sldChg>
      <pc:sldChg chg="addSp delSp modSp add del mod">
        <pc:chgData name="Gargiulo, Iolanda" userId="de609ef1-ea54-4cfc-b302-fbff5d62af44" providerId="ADAL" clId="{B5F45398-5630-49E2-9680-A669E6CFE505}" dt="2024-08-06T07:43:21.545" v="4293"/>
        <pc:sldMkLst>
          <pc:docMk/>
          <pc:sldMk cId="3736524194" sldId="397"/>
        </pc:sldMkLst>
        <pc:spChg chg="mod">
          <ac:chgData name="Gargiulo, Iolanda" userId="de609ef1-ea54-4cfc-b302-fbff5d62af44" providerId="ADAL" clId="{B5F45398-5630-49E2-9680-A669E6CFE505}" dt="2024-08-06T07:22:45.306" v="4162" actId="20577"/>
          <ac:spMkLst>
            <pc:docMk/>
            <pc:sldMk cId="3736524194" sldId="397"/>
            <ac:spMk id="4" creationId="{0D301A2C-003F-BAFC-108B-73C6036AB7A5}"/>
          </ac:spMkLst>
        </pc:spChg>
        <pc:spChg chg="mod">
          <ac:chgData name="Gargiulo, Iolanda" userId="de609ef1-ea54-4cfc-b302-fbff5d62af44" providerId="ADAL" clId="{B5F45398-5630-49E2-9680-A669E6CFE505}" dt="2024-08-06T06:49:53.068" v="2976" actId="20577"/>
          <ac:spMkLst>
            <pc:docMk/>
            <pc:sldMk cId="3736524194" sldId="397"/>
            <ac:spMk id="16" creationId="{C67043EE-FD9D-111C-C266-DCAB63447287}"/>
          </ac:spMkLst>
        </pc:spChg>
        <pc:spChg chg="add mod">
          <ac:chgData name="Gargiulo, Iolanda" userId="de609ef1-ea54-4cfc-b302-fbff5d62af44" providerId="ADAL" clId="{B5F45398-5630-49E2-9680-A669E6CFE505}" dt="2024-08-06T06:56:47.709" v="3142" actId="20577"/>
          <ac:spMkLst>
            <pc:docMk/>
            <pc:sldMk cId="3736524194" sldId="397"/>
            <ac:spMk id="18" creationId="{D9677E37-A746-6315-9FB5-0F07CBF9E6A9}"/>
          </ac:spMkLst>
        </pc:spChg>
        <pc:spChg chg="del">
          <ac:chgData name="Gargiulo, Iolanda" userId="de609ef1-ea54-4cfc-b302-fbff5d62af44" providerId="ADAL" clId="{B5F45398-5630-49E2-9680-A669E6CFE505}" dt="2024-08-06T06:51:28.161" v="2981" actId="478"/>
          <ac:spMkLst>
            <pc:docMk/>
            <pc:sldMk cId="3736524194" sldId="397"/>
            <ac:spMk id="22" creationId="{871387C0-1174-482C-AEAF-5A365284291C}"/>
          </ac:spMkLst>
        </pc:spChg>
        <pc:grpChg chg="del">
          <ac:chgData name="Gargiulo, Iolanda" userId="de609ef1-ea54-4cfc-b302-fbff5d62af44" providerId="ADAL" clId="{B5F45398-5630-49E2-9680-A669E6CFE505}" dt="2024-08-06T07:43:21.189" v="4292" actId="478"/>
          <ac:grpSpMkLst>
            <pc:docMk/>
            <pc:sldMk cId="3736524194" sldId="397"/>
            <ac:grpSpMk id="5" creationId="{6C2072C8-CA97-E694-24EF-1D423779A3E5}"/>
          </ac:grpSpMkLst>
        </pc:grpChg>
        <pc:graphicFrameChg chg="del">
          <ac:chgData name="Gargiulo, Iolanda" userId="de609ef1-ea54-4cfc-b302-fbff5d62af44" providerId="ADAL" clId="{B5F45398-5630-49E2-9680-A669E6CFE505}" dt="2024-08-06T06:51:20.262" v="2977" actId="478"/>
          <ac:graphicFrameMkLst>
            <pc:docMk/>
            <pc:sldMk cId="3736524194" sldId="397"/>
            <ac:graphicFrameMk id="14" creationId="{00E1EA36-8E28-4EBE-DAAC-D51E765BCE50}"/>
          </ac:graphicFrameMkLst>
        </pc:graphicFrameChg>
        <pc:picChg chg="add mod">
          <ac:chgData name="Gargiulo, Iolanda" userId="de609ef1-ea54-4cfc-b302-fbff5d62af44" providerId="ADAL" clId="{B5F45398-5630-49E2-9680-A669E6CFE505}" dt="2024-08-06T07:43:21.545" v="4293"/>
          <ac:picMkLst>
            <pc:docMk/>
            <pc:sldMk cId="3736524194" sldId="397"/>
            <ac:picMk id="14" creationId="{296F262E-145A-93B2-32FC-CCFCC13080C3}"/>
          </ac:picMkLst>
        </pc:picChg>
        <pc:picChg chg="add mod">
          <ac:chgData name="Gargiulo, Iolanda" userId="de609ef1-ea54-4cfc-b302-fbff5d62af44" providerId="ADAL" clId="{B5F45398-5630-49E2-9680-A669E6CFE505}" dt="2024-08-06T06:53:47.798" v="2984" actId="1076"/>
          <ac:picMkLst>
            <pc:docMk/>
            <pc:sldMk cId="3736524194" sldId="397"/>
            <ac:picMk id="17" creationId="{A71AC1C8-D15F-DA32-5619-EB12177024A2}"/>
          </ac:picMkLst>
        </pc:picChg>
      </pc:sldChg>
      <pc:sldChg chg="addSp delSp modSp add mod">
        <pc:chgData name="Gargiulo, Iolanda" userId="de609ef1-ea54-4cfc-b302-fbff5d62af44" providerId="ADAL" clId="{B5F45398-5630-49E2-9680-A669E6CFE505}" dt="2024-08-06T07:43:25.116" v="4295"/>
        <pc:sldMkLst>
          <pc:docMk/>
          <pc:sldMk cId="8876754" sldId="398"/>
        </pc:sldMkLst>
        <pc:spChg chg="mod">
          <ac:chgData name="Gargiulo, Iolanda" userId="de609ef1-ea54-4cfc-b302-fbff5d62af44" providerId="ADAL" clId="{B5F45398-5630-49E2-9680-A669E6CFE505}" dt="2024-08-06T07:23:01.038" v="4164" actId="20577"/>
          <ac:spMkLst>
            <pc:docMk/>
            <pc:sldMk cId="8876754" sldId="398"/>
            <ac:spMk id="4" creationId="{0D301A2C-003F-BAFC-108B-73C6036AB7A5}"/>
          </ac:spMkLst>
        </pc:spChg>
        <pc:spChg chg="mod">
          <ac:chgData name="Gargiulo, Iolanda" userId="de609ef1-ea54-4cfc-b302-fbff5d62af44" providerId="ADAL" clId="{B5F45398-5630-49E2-9680-A669E6CFE505}" dt="2024-08-06T07:03:23.294" v="3303" actId="1076"/>
          <ac:spMkLst>
            <pc:docMk/>
            <pc:sldMk cId="8876754" sldId="398"/>
            <ac:spMk id="16" creationId="{C67043EE-FD9D-111C-C266-DCAB63447287}"/>
          </ac:spMkLst>
        </pc:spChg>
        <pc:spChg chg="del">
          <ac:chgData name="Gargiulo, Iolanda" userId="de609ef1-ea54-4cfc-b302-fbff5d62af44" providerId="ADAL" clId="{B5F45398-5630-49E2-9680-A669E6CFE505}" dt="2024-08-06T06:57:28.571" v="3163" actId="478"/>
          <ac:spMkLst>
            <pc:docMk/>
            <pc:sldMk cId="8876754" sldId="398"/>
            <ac:spMk id="18" creationId="{D9677E37-A746-6315-9FB5-0F07CBF9E6A9}"/>
          </ac:spMkLst>
        </pc:spChg>
        <pc:spChg chg="add mod">
          <ac:chgData name="Gargiulo, Iolanda" userId="de609ef1-ea54-4cfc-b302-fbff5d62af44" providerId="ADAL" clId="{B5F45398-5630-49E2-9680-A669E6CFE505}" dt="2024-08-06T07:03:12.481" v="3300" actId="1076"/>
          <ac:spMkLst>
            <pc:docMk/>
            <pc:sldMk cId="8876754" sldId="398"/>
            <ac:spMk id="23" creationId="{349B2C62-16D0-A863-07DB-C1F32804D26C}"/>
          </ac:spMkLst>
        </pc:spChg>
        <pc:spChg chg="add mod">
          <ac:chgData name="Gargiulo, Iolanda" userId="de609ef1-ea54-4cfc-b302-fbff5d62af44" providerId="ADAL" clId="{B5F45398-5630-49E2-9680-A669E6CFE505}" dt="2024-08-06T07:03:15.672" v="3301" actId="1076"/>
          <ac:spMkLst>
            <pc:docMk/>
            <pc:sldMk cId="8876754" sldId="398"/>
            <ac:spMk id="24" creationId="{81B9662C-EC38-7DC9-285D-458614C83A12}"/>
          </ac:spMkLst>
        </pc:spChg>
        <pc:spChg chg="add mod">
          <ac:chgData name="Gargiulo, Iolanda" userId="de609ef1-ea54-4cfc-b302-fbff5d62af44" providerId="ADAL" clId="{B5F45398-5630-49E2-9680-A669E6CFE505}" dt="2024-08-06T07:03:18.709" v="3302" actId="1076"/>
          <ac:spMkLst>
            <pc:docMk/>
            <pc:sldMk cId="8876754" sldId="398"/>
            <ac:spMk id="25" creationId="{C798BBF5-6260-046F-3EA3-6B4C12C9E409}"/>
          </ac:spMkLst>
        </pc:spChg>
        <pc:spChg chg="add mod">
          <ac:chgData name="Gargiulo, Iolanda" userId="de609ef1-ea54-4cfc-b302-fbff5d62af44" providerId="ADAL" clId="{B5F45398-5630-49E2-9680-A669E6CFE505}" dt="2024-08-06T07:03:27.720" v="3305" actId="122"/>
          <ac:spMkLst>
            <pc:docMk/>
            <pc:sldMk cId="8876754" sldId="398"/>
            <ac:spMk id="26" creationId="{4C6E4FA2-00CF-3D60-6363-98B6A8E2BCE7}"/>
          </ac:spMkLst>
        </pc:spChg>
        <pc:spChg chg="add mod">
          <ac:chgData name="Gargiulo, Iolanda" userId="de609ef1-ea54-4cfc-b302-fbff5d62af44" providerId="ADAL" clId="{B5F45398-5630-49E2-9680-A669E6CFE505}" dt="2024-08-06T07:03:54.105" v="3331" actId="20577"/>
          <ac:spMkLst>
            <pc:docMk/>
            <pc:sldMk cId="8876754" sldId="398"/>
            <ac:spMk id="27" creationId="{710D3E45-6A94-F1BD-05C4-B7FEB2F21B00}"/>
          </ac:spMkLst>
        </pc:spChg>
        <pc:spChg chg="add mod">
          <ac:chgData name="Gargiulo, Iolanda" userId="de609ef1-ea54-4cfc-b302-fbff5d62af44" providerId="ADAL" clId="{B5F45398-5630-49E2-9680-A669E6CFE505}" dt="2024-08-06T07:23:20.863" v="4166" actId="20577"/>
          <ac:spMkLst>
            <pc:docMk/>
            <pc:sldMk cId="8876754" sldId="398"/>
            <ac:spMk id="28" creationId="{0E7DCADB-8E57-5DB5-5637-9DDFBD00B2A8}"/>
          </ac:spMkLst>
        </pc:spChg>
        <pc:spChg chg="add mod">
          <ac:chgData name="Gargiulo, Iolanda" userId="de609ef1-ea54-4cfc-b302-fbff5d62af44" providerId="ADAL" clId="{B5F45398-5630-49E2-9680-A669E6CFE505}" dt="2024-08-06T07:06:40.063" v="3479" actId="113"/>
          <ac:spMkLst>
            <pc:docMk/>
            <pc:sldMk cId="8876754" sldId="398"/>
            <ac:spMk id="29" creationId="{3E537401-5900-DE7C-12F3-FD4568DD085A}"/>
          </ac:spMkLst>
        </pc:spChg>
        <pc:grpChg chg="del">
          <ac:chgData name="Gargiulo, Iolanda" userId="de609ef1-ea54-4cfc-b302-fbff5d62af44" providerId="ADAL" clId="{B5F45398-5630-49E2-9680-A669E6CFE505}" dt="2024-08-06T07:43:24.769" v="4294" actId="478"/>
          <ac:grpSpMkLst>
            <pc:docMk/>
            <pc:sldMk cId="8876754" sldId="398"/>
            <ac:grpSpMk id="5" creationId="{6C2072C8-CA97-E694-24EF-1D423779A3E5}"/>
          </ac:grpSpMkLst>
        </pc:grpChg>
        <pc:picChg chg="add mod">
          <ac:chgData name="Gargiulo, Iolanda" userId="de609ef1-ea54-4cfc-b302-fbff5d62af44" providerId="ADAL" clId="{B5F45398-5630-49E2-9680-A669E6CFE505}" dt="2024-08-06T07:43:25.116" v="4295"/>
          <ac:picMkLst>
            <pc:docMk/>
            <pc:sldMk cId="8876754" sldId="398"/>
            <ac:picMk id="14" creationId="{841F5392-8CA3-D423-E8EE-A204D940C64A}"/>
          </ac:picMkLst>
        </pc:picChg>
        <pc:picChg chg="add mod">
          <ac:chgData name="Gargiulo, Iolanda" userId="de609ef1-ea54-4cfc-b302-fbff5d62af44" providerId="ADAL" clId="{B5F45398-5630-49E2-9680-A669E6CFE505}" dt="2024-08-06T06:58:44.817" v="3169"/>
          <ac:picMkLst>
            <pc:docMk/>
            <pc:sldMk cId="8876754" sldId="398"/>
            <ac:picMk id="15" creationId="{E69354B5-2A4D-E254-4CCC-D595C23CA272}"/>
          </ac:picMkLst>
        </pc:picChg>
        <pc:picChg chg="del">
          <ac:chgData name="Gargiulo, Iolanda" userId="de609ef1-ea54-4cfc-b302-fbff5d62af44" providerId="ADAL" clId="{B5F45398-5630-49E2-9680-A669E6CFE505}" dt="2024-08-06T06:57:27.199" v="3162" actId="478"/>
          <ac:picMkLst>
            <pc:docMk/>
            <pc:sldMk cId="8876754" sldId="398"/>
            <ac:picMk id="17" creationId="{A71AC1C8-D15F-DA32-5619-EB12177024A2}"/>
          </ac:picMkLst>
        </pc:picChg>
        <pc:cxnChg chg="add">
          <ac:chgData name="Gargiulo, Iolanda" userId="de609ef1-ea54-4cfc-b302-fbff5d62af44" providerId="ADAL" clId="{B5F45398-5630-49E2-9680-A669E6CFE505}" dt="2024-08-06T06:58:57.632" v="3170" actId="11529"/>
          <ac:cxnSpMkLst>
            <pc:docMk/>
            <pc:sldMk cId="8876754" sldId="398"/>
            <ac:cxnSpMk id="20" creationId="{54C42B33-FE1B-E3AE-BEA8-BCA862E06970}"/>
          </ac:cxnSpMkLst>
        </pc:cxnChg>
        <pc:cxnChg chg="add mod">
          <ac:chgData name="Gargiulo, Iolanda" userId="de609ef1-ea54-4cfc-b302-fbff5d62af44" providerId="ADAL" clId="{B5F45398-5630-49E2-9680-A669E6CFE505}" dt="2024-08-06T06:59:02.727" v="3172" actId="1076"/>
          <ac:cxnSpMkLst>
            <pc:docMk/>
            <pc:sldMk cId="8876754" sldId="398"/>
            <ac:cxnSpMk id="21" creationId="{90C9598B-1B13-6DE5-14AC-E95B6ABFFC73}"/>
          </ac:cxnSpMkLst>
        </pc:cxnChg>
        <pc:cxnChg chg="add mod">
          <ac:chgData name="Gargiulo, Iolanda" userId="de609ef1-ea54-4cfc-b302-fbff5d62af44" providerId="ADAL" clId="{B5F45398-5630-49E2-9680-A669E6CFE505}" dt="2024-08-06T06:59:07.606" v="3174" actId="1076"/>
          <ac:cxnSpMkLst>
            <pc:docMk/>
            <pc:sldMk cId="8876754" sldId="398"/>
            <ac:cxnSpMk id="22" creationId="{C62FC54A-FB71-E45E-1A47-17B875BFD58E}"/>
          </ac:cxnSpMkLst>
        </pc:cxnChg>
      </pc:sldChg>
      <pc:sldMasterChg chg="modSldLayout">
        <pc:chgData name="Gargiulo, Iolanda" userId="de609ef1-ea54-4cfc-b302-fbff5d62af44" providerId="ADAL" clId="{B5F45398-5630-49E2-9680-A669E6CFE505}" dt="2024-08-05T07:45:30.807" v="195" actId="14100"/>
        <pc:sldMasterMkLst>
          <pc:docMk/>
          <pc:sldMasterMk cId="408470449" sldId="2147484184"/>
        </pc:sldMasterMkLst>
        <pc:sldLayoutChg chg="addSp delSp modSp mod">
          <pc:chgData name="Gargiulo, Iolanda" userId="de609ef1-ea54-4cfc-b302-fbff5d62af44" providerId="ADAL" clId="{B5F45398-5630-49E2-9680-A669E6CFE505}" dt="2024-08-05T07:45:30.807" v="195" actId="14100"/>
          <pc:sldLayoutMkLst>
            <pc:docMk/>
            <pc:sldMasterMk cId="408470449" sldId="2147484184"/>
            <pc:sldLayoutMk cId="4179296955" sldId="2147484196"/>
          </pc:sldLayoutMkLst>
          <pc:spChg chg="add del mod">
            <ac:chgData name="Gargiulo, Iolanda" userId="de609ef1-ea54-4cfc-b302-fbff5d62af44" providerId="ADAL" clId="{B5F45398-5630-49E2-9680-A669E6CFE505}" dt="2024-08-05T07:45:04.253" v="189" actId="22"/>
            <ac:spMkLst>
              <pc:docMk/>
              <pc:sldMasterMk cId="408470449" sldId="2147484184"/>
              <pc:sldLayoutMk cId="4179296955" sldId="2147484196"/>
              <ac:spMk id="6" creationId="{A9D1579F-06FE-BCD7-0592-AE6CC937093D}"/>
            </ac:spMkLst>
          </pc:spChg>
          <pc:picChg chg="del">
            <ac:chgData name="Gargiulo, Iolanda" userId="de609ef1-ea54-4cfc-b302-fbff5d62af44" providerId="ADAL" clId="{B5F45398-5630-49E2-9680-A669E6CFE505}" dt="2024-08-05T07:39:17.365" v="74" actId="478"/>
            <ac:picMkLst>
              <pc:docMk/>
              <pc:sldMasterMk cId="408470449" sldId="2147484184"/>
              <pc:sldLayoutMk cId="4179296955" sldId="2147484196"/>
              <ac:picMk id="5" creationId="{D4EA61DF-F8EE-825A-5F8E-0728E67257F4}"/>
            </ac:picMkLst>
          </pc:picChg>
          <pc:picChg chg="mod">
            <ac:chgData name="Gargiulo, Iolanda" userId="de609ef1-ea54-4cfc-b302-fbff5d62af44" providerId="ADAL" clId="{B5F45398-5630-49E2-9680-A669E6CFE505}" dt="2024-08-05T07:45:30.807" v="195" actId="14100"/>
            <ac:picMkLst>
              <pc:docMk/>
              <pc:sldMasterMk cId="408470449" sldId="2147484184"/>
              <pc:sldLayoutMk cId="4179296955" sldId="2147484196"/>
              <ac:picMk id="13" creationId="{8C1DC818-7225-4C27-D1F7-0F11210259C3}"/>
            </ac:picMkLst>
          </pc:picChg>
        </pc:sldLayoutChg>
        <pc:sldLayoutChg chg="addSp delSp modSp mod">
          <pc:chgData name="Gargiulo, Iolanda" userId="de609ef1-ea54-4cfc-b302-fbff5d62af44" providerId="ADAL" clId="{B5F45398-5630-49E2-9680-A669E6CFE505}" dt="2024-08-05T07:43:25.834" v="178"/>
          <pc:sldLayoutMkLst>
            <pc:docMk/>
            <pc:sldMasterMk cId="408470449" sldId="2147484184"/>
            <pc:sldLayoutMk cId="1573061863" sldId="2147484251"/>
          </pc:sldLayoutMkLst>
          <pc:picChg chg="add mod">
            <ac:chgData name="Gargiulo, Iolanda" userId="de609ef1-ea54-4cfc-b302-fbff5d62af44" providerId="ADAL" clId="{B5F45398-5630-49E2-9680-A669E6CFE505}" dt="2024-08-05T07:43:25.834" v="178"/>
            <ac:picMkLst>
              <pc:docMk/>
              <pc:sldMasterMk cId="408470449" sldId="2147484184"/>
              <pc:sldLayoutMk cId="1573061863" sldId="2147484251"/>
              <ac:picMk id="4" creationId="{69FAA22A-46B9-E580-0E15-061DA84533D9}"/>
            </ac:picMkLst>
          </pc:picChg>
          <pc:picChg chg="del">
            <ac:chgData name="Gargiulo, Iolanda" userId="de609ef1-ea54-4cfc-b302-fbff5d62af44" providerId="ADAL" clId="{B5F45398-5630-49E2-9680-A669E6CFE505}" dt="2024-08-05T07:43:25.458" v="177" actId="478"/>
            <ac:picMkLst>
              <pc:docMk/>
              <pc:sldMasterMk cId="408470449" sldId="2147484184"/>
              <pc:sldLayoutMk cId="1573061863" sldId="2147484251"/>
              <ac:picMk id="7" creationId="{521D38FC-6D70-0146-84E1-32B3F0A2D642}"/>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25DE2-B715-4EA4-8CF0-DA425EA806A7}" type="datetimeFigureOut">
              <a:rPr lang="en-GB" smtClean="0"/>
              <a:t>06/08/2024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9BBE-B871-48D7-983C-C0B1D7156DCD}" type="slidenum">
              <a:rPr lang="en-GB" smtClean="0"/>
              <a:t>‹#›</a:t>
            </a:fld>
            <a:endParaRPr lang="en-GB"/>
          </a:p>
        </p:txBody>
      </p:sp>
    </p:spTree>
    <p:extLst>
      <p:ext uri="{BB962C8B-B14F-4D97-AF65-F5344CB8AC3E}">
        <p14:creationId xmlns:p14="http://schemas.microsoft.com/office/powerpoint/2010/main" val="14337193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192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11</a:t>
            </a:fld>
            <a:endParaRPr lang="en-GB"/>
          </a:p>
        </p:txBody>
      </p:sp>
    </p:spTree>
    <p:extLst>
      <p:ext uri="{BB962C8B-B14F-4D97-AF65-F5344CB8AC3E}">
        <p14:creationId xmlns:p14="http://schemas.microsoft.com/office/powerpoint/2010/main" val="135868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12</a:t>
            </a:fld>
            <a:endParaRPr lang="en-GB"/>
          </a:p>
        </p:txBody>
      </p:sp>
    </p:spTree>
    <p:extLst>
      <p:ext uri="{BB962C8B-B14F-4D97-AF65-F5344CB8AC3E}">
        <p14:creationId xmlns:p14="http://schemas.microsoft.com/office/powerpoint/2010/main" val="316241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13</a:t>
            </a:fld>
            <a:endParaRPr lang="en-GB"/>
          </a:p>
        </p:txBody>
      </p:sp>
    </p:spTree>
    <p:extLst>
      <p:ext uri="{BB962C8B-B14F-4D97-AF65-F5344CB8AC3E}">
        <p14:creationId xmlns:p14="http://schemas.microsoft.com/office/powerpoint/2010/main" val="2470731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14</a:t>
            </a:fld>
            <a:endParaRPr lang="en-GB"/>
          </a:p>
        </p:txBody>
      </p:sp>
    </p:spTree>
    <p:extLst>
      <p:ext uri="{BB962C8B-B14F-4D97-AF65-F5344CB8AC3E}">
        <p14:creationId xmlns:p14="http://schemas.microsoft.com/office/powerpoint/2010/main" val="4010113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15</a:t>
            </a:fld>
            <a:endParaRPr lang="en-GB"/>
          </a:p>
        </p:txBody>
      </p:sp>
    </p:spTree>
    <p:extLst>
      <p:ext uri="{BB962C8B-B14F-4D97-AF65-F5344CB8AC3E}">
        <p14:creationId xmlns:p14="http://schemas.microsoft.com/office/powerpoint/2010/main" val="639613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16</a:t>
            </a:fld>
            <a:endParaRPr lang="en-GB"/>
          </a:p>
        </p:txBody>
      </p:sp>
    </p:spTree>
    <p:extLst>
      <p:ext uri="{BB962C8B-B14F-4D97-AF65-F5344CB8AC3E}">
        <p14:creationId xmlns:p14="http://schemas.microsoft.com/office/powerpoint/2010/main" val="1618727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17</a:t>
            </a:fld>
            <a:endParaRPr lang="en-GB"/>
          </a:p>
        </p:txBody>
      </p:sp>
    </p:spTree>
    <p:extLst>
      <p:ext uri="{BB962C8B-B14F-4D97-AF65-F5344CB8AC3E}">
        <p14:creationId xmlns:p14="http://schemas.microsoft.com/office/powerpoint/2010/main" val="168064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16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3</a:t>
            </a:fld>
            <a:endParaRPr lang="en-GB"/>
          </a:p>
        </p:txBody>
      </p:sp>
    </p:spTree>
    <p:extLst>
      <p:ext uri="{BB962C8B-B14F-4D97-AF65-F5344CB8AC3E}">
        <p14:creationId xmlns:p14="http://schemas.microsoft.com/office/powerpoint/2010/main" val="412815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4</a:t>
            </a:fld>
            <a:endParaRPr lang="en-GB"/>
          </a:p>
        </p:txBody>
      </p:sp>
    </p:spTree>
    <p:extLst>
      <p:ext uri="{BB962C8B-B14F-4D97-AF65-F5344CB8AC3E}">
        <p14:creationId xmlns:p14="http://schemas.microsoft.com/office/powerpoint/2010/main" val="66027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5</a:t>
            </a:fld>
            <a:endParaRPr lang="en-GB"/>
          </a:p>
        </p:txBody>
      </p:sp>
    </p:spTree>
    <p:extLst>
      <p:ext uri="{BB962C8B-B14F-4D97-AF65-F5344CB8AC3E}">
        <p14:creationId xmlns:p14="http://schemas.microsoft.com/office/powerpoint/2010/main" val="63606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6</a:t>
            </a:fld>
            <a:endParaRPr lang="en-GB"/>
          </a:p>
        </p:txBody>
      </p:sp>
    </p:spTree>
    <p:extLst>
      <p:ext uri="{BB962C8B-B14F-4D97-AF65-F5344CB8AC3E}">
        <p14:creationId xmlns:p14="http://schemas.microsoft.com/office/powerpoint/2010/main" val="29485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7</a:t>
            </a:fld>
            <a:endParaRPr lang="en-GB"/>
          </a:p>
        </p:txBody>
      </p:sp>
    </p:spTree>
    <p:extLst>
      <p:ext uri="{BB962C8B-B14F-4D97-AF65-F5344CB8AC3E}">
        <p14:creationId xmlns:p14="http://schemas.microsoft.com/office/powerpoint/2010/main" val="379899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8</a:t>
            </a:fld>
            <a:endParaRPr lang="en-GB"/>
          </a:p>
        </p:txBody>
      </p:sp>
    </p:spTree>
    <p:extLst>
      <p:ext uri="{BB962C8B-B14F-4D97-AF65-F5344CB8AC3E}">
        <p14:creationId xmlns:p14="http://schemas.microsoft.com/office/powerpoint/2010/main" val="73736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9</a:t>
            </a:fld>
            <a:endParaRPr lang="en-GB"/>
          </a:p>
        </p:txBody>
      </p:sp>
    </p:spTree>
    <p:extLst>
      <p:ext uri="{BB962C8B-B14F-4D97-AF65-F5344CB8AC3E}">
        <p14:creationId xmlns:p14="http://schemas.microsoft.com/office/powerpoint/2010/main" val="71804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AA799BBE-B871-48D7-983C-C0B1D7156DCD}" type="slidenum">
              <a:rPr lang="en-GB" smtClean="0"/>
              <a:t>10</a:t>
            </a:fld>
            <a:endParaRPr lang="en-GB"/>
          </a:p>
        </p:txBody>
      </p:sp>
    </p:spTree>
    <p:extLst>
      <p:ext uri="{BB962C8B-B14F-4D97-AF65-F5344CB8AC3E}">
        <p14:creationId xmlns:p14="http://schemas.microsoft.com/office/powerpoint/2010/main" val="372981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B6AC-6AFC-4143-7B82-A820AADB54C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L"/>
          </a:p>
        </p:txBody>
      </p:sp>
      <p:sp>
        <p:nvSpPr>
          <p:cNvPr id="3" name="Subtitle 2">
            <a:extLst>
              <a:ext uri="{FF2B5EF4-FFF2-40B4-BE49-F238E27FC236}">
                <a16:creationId xmlns:a16="http://schemas.microsoft.com/office/drawing/2014/main" id="{7FCEBD58-FF8C-74A5-E07E-C9D7EF374A1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C3DE505F-111C-122C-E891-BE57403AFF16}"/>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a:extLst>
              <a:ext uri="{FF2B5EF4-FFF2-40B4-BE49-F238E27FC236}">
                <a16:creationId xmlns:a16="http://schemas.microsoft.com/office/drawing/2014/main" id="{F98F78CA-E8D7-2536-9622-4EB934F7646F}"/>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300E4CD3-B7A6-DB64-4E28-810B1A87F095}"/>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191685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96F8-AB74-E702-431A-80B6DFDBA4F8}"/>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AF795A00-4F26-6825-58F5-162B51091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FA53440-C72A-6500-6922-9A3A86566D88}"/>
              </a:ext>
            </a:extLst>
          </p:cNvPr>
          <p:cNvSpPr>
            <a:spLocks noGrp="1"/>
          </p:cNvSpPr>
          <p:nvPr>
            <p:ph type="dt" sz="half" idx="10"/>
          </p:nvPr>
        </p:nvSpPr>
        <p:spPr/>
        <p:txBody>
          <a:bodyPr/>
          <a:lstStyle/>
          <a:p>
            <a:fld id="{55C6B4A9-1611-4792-9094-5F34BCA07E0B}" type="datetimeFigureOut">
              <a:rPr lang="en-US" smtClean="0"/>
              <a:t>8/6/2024</a:t>
            </a:fld>
            <a:endParaRPr lang="en-US" dirty="0"/>
          </a:p>
        </p:txBody>
      </p:sp>
      <p:sp>
        <p:nvSpPr>
          <p:cNvPr id="5" name="Footer Placeholder 4">
            <a:extLst>
              <a:ext uri="{FF2B5EF4-FFF2-40B4-BE49-F238E27FC236}">
                <a16:creationId xmlns:a16="http://schemas.microsoft.com/office/drawing/2014/main" id="{64C7936E-AB45-C0F3-77B8-4590D933FC62}"/>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3A11C502-94AB-B183-9C66-A90A21441CAD}"/>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183063690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5E555-00DF-6754-489F-CDB45EC06980}"/>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A4A9198B-02D9-DAA8-B694-9F93872316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118B734-CC04-4528-DF31-5A3BF6636C2C}"/>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a:extLst>
              <a:ext uri="{FF2B5EF4-FFF2-40B4-BE49-F238E27FC236}">
                <a16:creationId xmlns:a16="http://schemas.microsoft.com/office/drawing/2014/main" id="{32C34ED0-09CB-EF30-CB88-B2F83DB81657}"/>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8270AFC1-E84F-C6DF-20A3-A6F8FA3FEDF1}"/>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383187480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Title at the bottom">
    <p:spTree>
      <p:nvGrpSpPr>
        <p:cNvPr id="1" name=""/>
        <p:cNvGrpSpPr/>
        <p:nvPr/>
      </p:nvGrpSpPr>
      <p:grpSpPr>
        <a:xfrm>
          <a:off x="0" y="0"/>
          <a:ext cx="0" cy="0"/>
          <a:chOff x="0" y="0"/>
          <a:chExt cx="0" cy="0"/>
        </a:xfrm>
      </p:grpSpPr>
      <p:sp>
        <p:nvSpPr>
          <p:cNvPr id="11" name="Tijdelijke aanduiding voor tekst 8"/>
          <p:cNvSpPr>
            <a:spLocks noGrp="1"/>
          </p:cNvSpPr>
          <p:nvPr>
            <p:ph type="body" sz="quarter" idx="14" hasCustomPrompt="1"/>
          </p:nvPr>
        </p:nvSpPr>
        <p:spPr>
          <a:xfrm>
            <a:off x="-257805" y="3504730"/>
            <a:ext cx="6497619" cy="576263"/>
          </a:xfrm>
          <a:solidFill>
            <a:schemeClr val="bg1">
              <a:lumMod val="95000"/>
            </a:schemeClr>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
        <p:nvSpPr>
          <p:cNvPr id="2" name="Title 1"/>
          <p:cNvSpPr>
            <a:spLocks noGrp="1"/>
          </p:cNvSpPr>
          <p:nvPr>
            <p:ph type="ctrTitle" hasCustomPrompt="1"/>
          </p:nvPr>
        </p:nvSpPr>
        <p:spPr>
          <a:xfrm>
            <a:off x="-6667" y="212340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sp>
        <p:nvSpPr>
          <p:cNvPr id="9" name="Tijdelijke aanduiding voor tekst 8"/>
          <p:cNvSpPr>
            <a:spLocks noGrp="1"/>
          </p:cNvSpPr>
          <p:nvPr>
            <p:ph type="body" sz="quarter" idx="13" hasCustomPrompt="1"/>
          </p:nvPr>
        </p:nvSpPr>
        <p:spPr>
          <a:xfrm>
            <a:off x="-6668" y="3947574"/>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pic>
        <p:nvPicPr>
          <p:cNvPr id="13" name="Picture 2">
            <a:extLst>
              <a:ext uri="{FF2B5EF4-FFF2-40B4-BE49-F238E27FC236}">
                <a16:creationId xmlns:a16="http://schemas.microsoft.com/office/drawing/2014/main" id="{8C1DC818-7225-4C27-D1F7-0F11210259C3}"/>
              </a:ext>
            </a:extLst>
          </p:cNvPr>
          <p:cNvPicPr>
            <a:picLocks noChangeAspect="1"/>
          </p:cNvPicPr>
          <p:nvPr userDrawn="1"/>
        </p:nvPicPr>
        <p:blipFill>
          <a:blip r:embed="rId2"/>
          <a:stretch>
            <a:fillRect/>
          </a:stretch>
        </p:blipFill>
        <p:spPr>
          <a:xfrm>
            <a:off x="7327726" y="4567237"/>
            <a:ext cx="1816274" cy="576263"/>
          </a:xfrm>
          <a:prstGeom prst="rect">
            <a:avLst/>
          </a:prstGeom>
        </p:spPr>
      </p:pic>
    </p:spTree>
    <p:extLst>
      <p:ext uri="{BB962C8B-B14F-4D97-AF65-F5344CB8AC3E}">
        <p14:creationId xmlns:p14="http://schemas.microsoft.com/office/powerpoint/2010/main" val="417929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468266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3979981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1015965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038346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333733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718326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224927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3825-8134-B4AB-B45A-73A0D4DA82FD}"/>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1B82A8C1-8CA2-4660-0C57-C8EEE41C0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D17DB21-0A7C-9A92-AE2E-FF93715C338A}"/>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a:extLst>
              <a:ext uri="{FF2B5EF4-FFF2-40B4-BE49-F238E27FC236}">
                <a16:creationId xmlns:a16="http://schemas.microsoft.com/office/drawing/2014/main" id="{36971D76-85C0-AAEF-0271-69311D7CDCDD}"/>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572E7992-D8B8-520F-5BF3-80313EA4BC72}"/>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94896931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319422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42937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427853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1591264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1656710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149488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93952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8946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4257743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965475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E124-7AFE-FA54-FEE5-27406A3E569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283044B9-1EF6-456C-0048-5918BA3F7CC6}"/>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442232-9396-7652-3E59-166066C06C6A}"/>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a:extLst>
              <a:ext uri="{FF2B5EF4-FFF2-40B4-BE49-F238E27FC236}">
                <a16:creationId xmlns:a16="http://schemas.microsoft.com/office/drawing/2014/main" id="{F1A53F93-B207-BDEF-9385-2ADBEAEA9EA3}"/>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4D78CF19-ACCB-6248-7F02-2CE3908877DF}"/>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232965172"/>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15499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2326261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873720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72798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203012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352346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4007257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233954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452005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2981416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18B91-BA8B-BE16-295F-1A56828EA7B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A6290605-95F6-7E4C-4A83-F0F5622AF22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69EF0D1A-B073-FD7D-FE69-C61005509B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82A88805-AB7B-5687-427B-02120160B63D}"/>
              </a:ext>
            </a:extLst>
          </p:cNvPr>
          <p:cNvSpPr>
            <a:spLocks noGrp="1"/>
          </p:cNvSpPr>
          <p:nvPr>
            <p:ph type="dt" sz="half" idx="10"/>
          </p:nvPr>
        </p:nvSpPr>
        <p:spPr/>
        <p:txBody>
          <a:bodyPr/>
          <a:lstStyle/>
          <a:p>
            <a:fld id="{EB712588-04B1-427B-82EE-E8DB90309F08}" type="datetimeFigureOut">
              <a:rPr lang="en-US" smtClean="0"/>
              <a:t>8/6/2024</a:t>
            </a:fld>
            <a:endParaRPr lang="en-US" dirty="0"/>
          </a:p>
        </p:txBody>
      </p:sp>
      <p:sp>
        <p:nvSpPr>
          <p:cNvPr id="6" name="Footer Placeholder 5">
            <a:extLst>
              <a:ext uri="{FF2B5EF4-FFF2-40B4-BE49-F238E27FC236}">
                <a16:creationId xmlns:a16="http://schemas.microsoft.com/office/drawing/2014/main" id="{9D36A66C-1743-C872-D498-9711188F6FB4}"/>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a:extLst>
              <a:ext uri="{FF2B5EF4-FFF2-40B4-BE49-F238E27FC236}">
                <a16:creationId xmlns:a16="http://schemas.microsoft.com/office/drawing/2014/main" id="{5709905A-F518-7408-93D8-130F2917912F}"/>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65373043"/>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3280118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Heading + full screen light imag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0D7F1D-1C2A-36D9-C285-EFC7C2252A69}"/>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3" name="Slide Number Placeholder 6">
            <a:extLst>
              <a:ext uri="{FF2B5EF4-FFF2-40B4-BE49-F238E27FC236}">
                <a16:creationId xmlns:a16="http://schemas.microsoft.com/office/drawing/2014/main" id="{9550FA45-6983-FF0A-09EC-15439A37E153}"/>
              </a:ext>
            </a:extLst>
          </p:cNvPr>
          <p:cNvSpPr>
            <a:spLocks noGrp="1"/>
          </p:cNvSpPr>
          <p:nvPr>
            <p:ph type="sldNum" sz="quarter" idx="12"/>
          </p:nvPr>
        </p:nvSpPr>
        <p:spPr>
          <a:xfrm>
            <a:off x="232410" y="4719240"/>
            <a:ext cx="422910" cy="273844"/>
          </a:xfrm>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65312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72715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332860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 Title at the bottom">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 y="2905180"/>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sp>
        <p:nvSpPr>
          <p:cNvPr id="9" name="Tijdelijke aanduiding voor tekst 8"/>
          <p:cNvSpPr>
            <a:spLocks noGrp="1"/>
          </p:cNvSpPr>
          <p:nvPr>
            <p:ph type="body" sz="quarter" idx="13" hasCustomPrompt="1"/>
          </p:nvPr>
        </p:nvSpPr>
        <p:spPr>
          <a:xfrm>
            <a:off x="0" y="3852591"/>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0697"/>
            <a:ext cx="7303021" cy="582804"/>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pic>
        <p:nvPicPr>
          <p:cNvPr id="4" name="Picture 2">
            <a:extLst>
              <a:ext uri="{FF2B5EF4-FFF2-40B4-BE49-F238E27FC236}">
                <a16:creationId xmlns:a16="http://schemas.microsoft.com/office/drawing/2014/main" id="{69FAA22A-46B9-E580-0E15-061DA84533D9}"/>
              </a:ext>
            </a:extLst>
          </p:cNvPr>
          <p:cNvPicPr>
            <a:picLocks noChangeAspect="1"/>
          </p:cNvPicPr>
          <p:nvPr userDrawn="1"/>
        </p:nvPicPr>
        <p:blipFill>
          <a:blip r:embed="rId2"/>
          <a:stretch>
            <a:fillRect/>
          </a:stretch>
        </p:blipFill>
        <p:spPr>
          <a:xfrm>
            <a:off x="7340600" y="4568825"/>
            <a:ext cx="1803400" cy="574675"/>
          </a:xfrm>
          <a:prstGeom prst="rect">
            <a:avLst/>
          </a:prstGeom>
        </p:spPr>
      </p:pic>
    </p:spTree>
    <p:extLst>
      <p:ext uri="{BB962C8B-B14F-4D97-AF65-F5344CB8AC3E}">
        <p14:creationId xmlns:p14="http://schemas.microsoft.com/office/powerpoint/2010/main" val="1573061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4246995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2588471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154403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150948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254355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6830-8835-CB9D-FE1C-F6438125A4D2}"/>
              </a:ext>
            </a:extLst>
          </p:cNvPr>
          <p:cNvSpPr>
            <a:spLocks noGrp="1"/>
          </p:cNvSpPr>
          <p:nvPr>
            <p:ph type="title"/>
          </p:nvPr>
        </p:nvSpPr>
        <p:spPr>
          <a:xfrm>
            <a:off x="629841" y="273844"/>
            <a:ext cx="7886700" cy="994172"/>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4213A04D-CD5A-9C67-860A-8ABF460C18A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19D2-1B05-5818-4C58-D57339F9729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C55B50C3-815B-0919-1D44-DBE78898827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E38E3-4534-29FD-380D-93C7808B959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1B6920D2-A584-DDDA-F389-F936EA84526D}"/>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8" name="Footer Placeholder 7">
            <a:extLst>
              <a:ext uri="{FF2B5EF4-FFF2-40B4-BE49-F238E27FC236}">
                <a16:creationId xmlns:a16="http://schemas.microsoft.com/office/drawing/2014/main" id="{DD57C424-1107-5E11-1DB6-52BD7FEEC1A8}"/>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9" name="Slide Number Placeholder 8">
            <a:extLst>
              <a:ext uri="{FF2B5EF4-FFF2-40B4-BE49-F238E27FC236}">
                <a16:creationId xmlns:a16="http://schemas.microsoft.com/office/drawing/2014/main" id="{A07E283C-43A9-AC24-69F9-00B664B4BF88}"/>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88214570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3935786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978873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3608698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3301331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961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237321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4157577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 Title at the top">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1644222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931105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168240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F78F-A763-64CB-2DDF-0C4072C2D57A}"/>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7DAFB26B-BA8A-CF3B-7BA2-7E3C46650BA3}"/>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4" name="Footer Placeholder 3">
            <a:extLst>
              <a:ext uri="{FF2B5EF4-FFF2-40B4-BE49-F238E27FC236}">
                <a16:creationId xmlns:a16="http://schemas.microsoft.com/office/drawing/2014/main" id="{3CF737D8-B489-7E13-15A5-0DFEAB4FC691}"/>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5" name="Slide Number Placeholder 4">
            <a:extLst>
              <a:ext uri="{FF2B5EF4-FFF2-40B4-BE49-F238E27FC236}">
                <a16:creationId xmlns:a16="http://schemas.microsoft.com/office/drawing/2014/main" id="{4A26955B-024C-542A-7BBB-0B8029766330}"/>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336869411"/>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98154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327240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193849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244920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1887270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68122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Heading + full screen dar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770151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GB" dirty="0"/>
              <a:t>Title of the presentation - by tab Insert -&gt; Header text and Footer text</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388186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239938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GB" dirty="0"/>
              <a:t>Title of the presentation - by tab Insert -&gt; Header text and Footer text</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4202347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406CA-A576-FAF1-94D3-E18C4E5DA284}"/>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3" name="Footer Placeholder 2">
            <a:extLst>
              <a:ext uri="{FF2B5EF4-FFF2-40B4-BE49-F238E27FC236}">
                <a16:creationId xmlns:a16="http://schemas.microsoft.com/office/drawing/2014/main" id="{9E56F99A-11D4-AFF7-A966-D9B275FC6F4D}"/>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4" name="Slide Number Placeholder 3">
            <a:extLst>
              <a:ext uri="{FF2B5EF4-FFF2-40B4-BE49-F238E27FC236}">
                <a16:creationId xmlns:a16="http://schemas.microsoft.com/office/drawing/2014/main" id="{1B1F2B84-3FA9-5F3E-0AD3-2D50C0C530B7}"/>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96124564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dirty="0"/>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364554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dirty="0"/>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dirty="0"/>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dirty="0"/>
              <a:t>Department, Sub department or Capacity Group</a:t>
            </a:r>
          </a:p>
        </p:txBody>
      </p:sp>
    </p:spTree>
    <p:extLst>
      <p:ext uri="{BB962C8B-B14F-4D97-AF65-F5344CB8AC3E}">
        <p14:creationId xmlns:p14="http://schemas.microsoft.com/office/powerpoint/2010/main" val="2698397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enter text</a:t>
            </a:r>
          </a:p>
        </p:txBody>
      </p:sp>
    </p:spTree>
    <p:extLst>
      <p:ext uri="{BB962C8B-B14F-4D97-AF65-F5344CB8AC3E}">
        <p14:creationId xmlns:p14="http://schemas.microsoft.com/office/powerpoint/2010/main" val="53935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4090333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dirty="0"/>
              <a:t>Click to insert image</a:t>
            </a:r>
          </a:p>
        </p:txBody>
      </p:sp>
    </p:spTree>
    <p:extLst>
      <p:ext uri="{BB962C8B-B14F-4D97-AF65-F5344CB8AC3E}">
        <p14:creationId xmlns:p14="http://schemas.microsoft.com/office/powerpoint/2010/main" val="388934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dirty="0"/>
              <a:t>This is an example of a 27 </a:t>
            </a:r>
            <a:r>
              <a:rPr lang="en-GB" dirty="0" err="1"/>
              <a:t>pt</a:t>
            </a:r>
            <a:r>
              <a:rPr lang="en-GB" dirty="0"/>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dirty="0"/>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dirty="0"/>
              <a:t>Click to insert Caption under image or movie</a:t>
            </a:r>
          </a:p>
        </p:txBody>
      </p:sp>
    </p:spTree>
    <p:extLst>
      <p:ext uri="{BB962C8B-B14F-4D97-AF65-F5344CB8AC3E}">
        <p14:creationId xmlns:p14="http://schemas.microsoft.com/office/powerpoint/2010/main" val="1064101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27pt headline on a slide with three images</a:t>
            </a:r>
            <a:endParaRPr lang="en-GB" dirty="0"/>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dirty="0"/>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dirty="0"/>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dirty="0"/>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dirty="0"/>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1448817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p:txBody>
      </p:sp>
    </p:spTree>
    <p:extLst>
      <p:ext uri="{BB962C8B-B14F-4D97-AF65-F5344CB8AC3E}">
        <p14:creationId xmlns:p14="http://schemas.microsoft.com/office/powerpoint/2010/main" val="18024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dirty="0"/>
              <a:t>This is an example of 19,5 </a:t>
            </a:r>
            <a:r>
              <a:rPr lang="en-GB" dirty="0" err="1"/>
              <a:t>pt</a:t>
            </a:r>
            <a:r>
              <a:rPr lang="en-GB" dirty="0"/>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dirty="0"/>
              <a:t>Click to insert image</a:t>
            </a:r>
          </a:p>
        </p:txBody>
      </p:sp>
    </p:spTree>
    <p:extLst>
      <p:ext uri="{BB962C8B-B14F-4D97-AF65-F5344CB8AC3E}">
        <p14:creationId xmlns:p14="http://schemas.microsoft.com/office/powerpoint/2010/main" val="2959091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dirty="0"/>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1393856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AE77-B614-8D4F-41DF-418782DFA22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4BCC65DB-5181-69AB-453F-DCFEF163D23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9485C27E-60D6-C80C-64D7-4857FC1844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776CEC-8A6D-59F7-89D1-FA44DFA5122B}"/>
              </a:ext>
            </a:extLst>
          </p:cNvPr>
          <p:cNvSpPr>
            <a:spLocks noGrp="1"/>
          </p:cNvSpPr>
          <p:nvPr>
            <p:ph type="dt" sz="half" idx="10"/>
          </p:nvPr>
        </p:nvSpPr>
        <p:spPr/>
        <p:txBody>
          <a:bodyPr/>
          <a:lstStyle/>
          <a:p>
            <a:fld id="{42A54C80-263E-416B-A8E0-580EDEADCBDC}" type="datetimeFigureOut">
              <a:rPr lang="en-US" smtClean="0"/>
              <a:t>8/6/2024</a:t>
            </a:fld>
            <a:endParaRPr lang="en-US" dirty="0"/>
          </a:p>
        </p:txBody>
      </p:sp>
      <p:sp>
        <p:nvSpPr>
          <p:cNvPr id="6" name="Footer Placeholder 5">
            <a:extLst>
              <a:ext uri="{FF2B5EF4-FFF2-40B4-BE49-F238E27FC236}">
                <a16:creationId xmlns:a16="http://schemas.microsoft.com/office/drawing/2014/main" id="{627C3889-EDC1-AF28-6F21-58A8F6CA1DD8}"/>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a:extLst>
              <a:ext uri="{FF2B5EF4-FFF2-40B4-BE49-F238E27FC236}">
                <a16:creationId xmlns:a16="http://schemas.microsoft.com/office/drawing/2014/main" id="{275112AA-06F9-8E52-0C6D-01AA807B0747}"/>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3676091943"/>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spTree>
    <p:extLst>
      <p:ext uri="{BB962C8B-B14F-4D97-AF65-F5344CB8AC3E}">
        <p14:creationId xmlns:p14="http://schemas.microsoft.com/office/powerpoint/2010/main" val="1067424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dirty="0"/>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dirty="0"/>
          </a:p>
        </p:txBody>
      </p:sp>
      <p:sp>
        <p:nvSpPr>
          <p:cNvPr id="5" name="Footer Placeholder 4"/>
          <p:cNvSpPr>
            <a:spLocks noGrp="1"/>
          </p:cNvSpPr>
          <p:nvPr>
            <p:ph type="ftr" sz="quarter" idx="11"/>
          </p:nvPr>
        </p:nvSpPr>
        <p:spPr/>
        <p:txBody>
          <a:bodyPr/>
          <a:lstStyle/>
          <a:p>
            <a:r>
              <a:rPr lang="en-US"/>
              <a:t>Department of Chemical Engineering and Chemistry, SPE-SIR</a:t>
            </a:r>
            <a:endParaRPr lang="en-GB" dirty="0"/>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dirty="0"/>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to insert image</a:t>
            </a:r>
          </a:p>
          <a:p>
            <a:endParaRPr lang="en-GB" dirty="0"/>
          </a:p>
        </p:txBody>
      </p:sp>
    </p:spTree>
    <p:extLst>
      <p:ext uri="{BB962C8B-B14F-4D97-AF65-F5344CB8AC3E}">
        <p14:creationId xmlns:p14="http://schemas.microsoft.com/office/powerpoint/2010/main" val="2586612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dirty="0"/>
              <a:t>Sample slide with table and text</a:t>
            </a:r>
            <a:endParaRPr lang="en-GB" dirty="0"/>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dirty="0"/>
              <a:t>Click to enter text</a:t>
            </a:r>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dirty="0"/>
              <a:t>Click to insert table</a:t>
            </a:r>
          </a:p>
        </p:txBody>
      </p:sp>
    </p:spTree>
    <p:extLst>
      <p:ext uri="{BB962C8B-B14F-4D97-AF65-F5344CB8AC3E}">
        <p14:creationId xmlns:p14="http://schemas.microsoft.com/office/powerpoint/2010/main" val="48372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dirty="0"/>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dirty="0"/>
          </a:p>
        </p:txBody>
      </p:sp>
      <p:sp>
        <p:nvSpPr>
          <p:cNvPr id="6" name="Footer Placeholder 5"/>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dirty="0"/>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dirty="0"/>
              <a:t>Click to insert chart</a:t>
            </a:r>
          </a:p>
        </p:txBody>
      </p:sp>
    </p:spTree>
    <p:extLst>
      <p:ext uri="{BB962C8B-B14F-4D97-AF65-F5344CB8AC3E}">
        <p14:creationId xmlns:p14="http://schemas.microsoft.com/office/powerpoint/2010/main" val="1726270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B411-B1AF-3A08-8120-0E40B92C2B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0AC2FF4A-E82A-5136-663B-A09ED537526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L"/>
          </a:p>
        </p:txBody>
      </p:sp>
      <p:sp>
        <p:nvSpPr>
          <p:cNvPr id="4" name="Text Placeholder 3">
            <a:extLst>
              <a:ext uri="{FF2B5EF4-FFF2-40B4-BE49-F238E27FC236}">
                <a16:creationId xmlns:a16="http://schemas.microsoft.com/office/drawing/2014/main" id="{20769652-767A-F253-C4E3-14C33538AC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CCE789-6430-2959-BBBC-D3B9E0FEEF9A}"/>
              </a:ext>
            </a:extLst>
          </p:cNvPr>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6" name="Footer Placeholder 5">
            <a:extLst>
              <a:ext uri="{FF2B5EF4-FFF2-40B4-BE49-F238E27FC236}">
                <a16:creationId xmlns:a16="http://schemas.microsoft.com/office/drawing/2014/main" id="{4707FED1-5CA0-A187-D4BC-BE19B7DC8C1A}"/>
              </a:ext>
            </a:extLst>
          </p:cNvPr>
          <p:cNvSpPr>
            <a:spLocks noGrp="1"/>
          </p:cNvSpPr>
          <p:nvPr>
            <p:ph type="ftr" sz="quarter" idx="11"/>
          </p:nvPr>
        </p:nvSpPr>
        <p:spPr/>
        <p:txBody>
          <a:bodyPr/>
          <a:lstStyle/>
          <a:p>
            <a:r>
              <a:rPr lang="en-US"/>
              <a:t>Department of Chemical Engineering and Chemistry, SPE-SIR</a:t>
            </a:r>
            <a:endParaRPr lang="en-GB" dirty="0"/>
          </a:p>
        </p:txBody>
      </p:sp>
      <p:sp>
        <p:nvSpPr>
          <p:cNvPr id="7" name="Slide Number Placeholder 6">
            <a:extLst>
              <a:ext uri="{FF2B5EF4-FFF2-40B4-BE49-F238E27FC236}">
                <a16:creationId xmlns:a16="http://schemas.microsoft.com/office/drawing/2014/main" id="{DE601ED9-60BD-637E-1A1C-6370279CC6A9}"/>
              </a:ext>
            </a:extLst>
          </p:cNvPr>
          <p:cNvSpPr>
            <a:spLocks noGrp="1"/>
          </p:cNvSpPr>
          <p:nvPr>
            <p:ph type="sldNum" sz="quarter" idx="12"/>
          </p:nvPr>
        </p:nvSpPr>
        <p:spPr/>
        <p:txBody>
          <a:body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2573537646"/>
      </p:ext>
    </p:extLst>
  </p:cSld>
  <p:clrMapOvr>
    <a:masterClrMapping/>
  </p:clrMapOvr>
  <p:hf hd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9AB65-66B8-307B-9E18-A6A897C2F5C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E6315058-223D-3E34-707C-9CD64BE3BA4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60EB32E7-9827-31E1-16B5-5D647199C64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pPr/>
              <a:t>8/6/2024</a:t>
            </a:fld>
            <a:endParaRPr lang="en-US" dirty="0"/>
          </a:p>
        </p:txBody>
      </p:sp>
      <p:sp>
        <p:nvSpPr>
          <p:cNvPr id="5" name="Footer Placeholder 4">
            <a:extLst>
              <a:ext uri="{FF2B5EF4-FFF2-40B4-BE49-F238E27FC236}">
                <a16:creationId xmlns:a16="http://schemas.microsoft.com/office/drawing/2014/main" id="{141C3B41-C9B5-0D57-893D-7A53CF5D5A7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r>
              <a:rPr lang="en-US"/>
              <a:t>Department of Chemical Engineering and Chemistry, SPE-SIR</a:t>
            </a:r>
            <a:endParaRPr lang="en-GB" dirty="0"/>
          </a:p>
        </p:txBody>
      </p:sp>
      <p:sp>
        <p:nvSpPr>
          <p:cNvPr id="6" name="Slide Number Placeholder 5">
            <a:extLst>
              <a:ext uri="{FF2B5EF4-FFF2-40B4-BE49-F238E27FC236}">
                <a16:creationId xmlns:a16="http://schemas.microsoft.com/office/drawing/2014/main" id="{B7955580-31DA-BA28-F185-FB06468AEFF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194BDB0-F4EA-4DD6-8281-CCE2440D0CE0}" type="slidenum">
              <a:rPr lang="en-GB" smtClean="0"/>
              <a:pPr/>
              <a:t>‹#›</a:t>
            </a:fld>
            <a:endParaRPr lang="en-GB" dirty="0"/>
          </a:p>
        </p:txBody>
      </p:sp>
    </p:spTree>
    <p:extLst>
      <p:ext uri="{BB962C8B-B14F-4D97-AF65-F5344CB8AC3E}">
        <p14:creationId xmlns:p14="http://schemas.microsoft.com/office/powerpoint/2010/main" val="408470449"/>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29" r:id="rId13"/>
    <p:sldLayoutId id="2147484130" r:id="rId14"/>
    <p:sldLayoutId id="2147484133" r:id="rId15"/>
    <p:sldLayoutId id="2147484135" r:id="rId16"/>
    <p:sldLayoutId id="2147484136" r:id="rId17"/>
    <p:sldLayoutId id="2147484137" r:id="rId18"/>
    <p:sldLayoutId id="2147484138" r:id="rId19"/>
    <p:sldLayoutId id="2147484139" r:id="rId20"/>
    <p:sldLayoutId id="2147484140" r:id="rId21"/>
    <p:sldLayoutId id="2147484141" r:id="rId22"/>
    <p:sldLayoutId id="2147484142" r:id="rId23"/>
    <p:sldLayoutId id="2147484144" r:id="rId24"/>
    <p:sldLayoutId id="2147484145" r:id="rId25"/>
    <p:sldLayoutId id="2147484247" r:id="rId26"/>
    <p:sldLayoutId id="2147483687" r:id="rId27"/>
    <p:sldLayoutId id="2147483688"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2" r:id="rId39"/>
    <p:sldLayoutId id="2147483703" r:id="rId40"/>
    <p:sldLayoutId id="2147484402" r:id="rId41"/>
    <p:sldLayoutId id="2147484249" r:id="rId42"/>
    <p:sldLayoutId id="2147484250" r:id="rId43"/>
    <p:sldLayoutId id="2147484251" r:id="rId44"/>
    <p:sldLayoutId id="2147484253" r:id="rId45"/>
    <p:sldLayoutId id="2147484254" r:id="rId46"/>
    <p:sldLayoutId id="2147484255" r:id="rId47"/>
    <p:sldLayoutId id="2147484256" r:id="rId48"/>
    <p:sldLayoutId id="2147484257" r:id="rId49"/>
    <p:sldLayoutId id="2147484258" r:id="rId50"/>
    <p:sldLayoutId id="2147484259" r:id="rId51"/>
    <p:sldLayoutId id="2147484260" r:id="rId52"/>
    <p:sldLayoutId id="2147484261" r:id="rId53"/>
    <p:sldLayoutId id="2147484262" r:id="rId54"/>
    <p:sldLayoutId id="2147484264" r:id="rId55"/>
    <p:sldLayoutId id="2147484265" r:id="rId56"/>
    <p:sldLayoutId id="2147483684" r:id="rId57"/>
    <p:sldLayoutId id="2147483685" r:id="rId58"/>
    <p:sldLayoutId id="2147483664" r:id="rId59"/>
    <p:sldLayoutId id="2147483672" r:id="rId60"/>
    <p:sldLayoutId id="2147483673" r:id="rId61"/>
    <p:sldLayoutId id="2147483674" r:id="rId62"/>
    <p:sldLayoutId id="2147483675" r:id="rId63"/>
    <p:sldLayoutId id="2147483676" r:id="rId64"/>
    <p:sldLayoutId id="2147483677" r:id="rId65"/>
    <p:sldLayoutId id="2147483678" r:id="rId66"/>
    <p:sldLayoutId id="2147483680" r:id="rId67"/>
    <p:sldLayoutId id="2147483682" r:id="rId68"/>
    <p:sldLayoutId id="2147483683" r:id="rId69"/>
    <p:sldLayoutId id="2147484030" r:id="rId70"/>
    <p:sldLayoutId id="2147484032" r:id="rId71"/>
    <p:sldLayoutId id="2147484034" r:id="rId72"/>
    <p:sldLayoutId id="2147484035" r:id="rId73"/>
    <p:sldLayoutId id="2147484036" r:id="rId74"/>
    <p:sldLayoutId id="2147484037" r:id="rId75"/>
    <p:sldLayoutId id="2147484038" r:id="rId76"/>
    <p:sldLayoutId id="2147484039" r:id="rId77"/>
    <p:sldLayoutId id="2147484040" r:id="rId78"/>
    <p:sldLayoutId id="2147484041" r:id="rId79"/>
    <p:sldLayoutId id="2147484042" r:id="rId80"/>
    <p:sldLayoutId id="2147484043" r:id="rId81"/>
    <p:sldLayoutId id="2147484045" r:id="rId82"/>
    <p:sldLayoutId id="2147484046" r:id="rId8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3.png"/><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5" Type="http://schemas.openxmlformats.org/officeDocument/2006/relationships/image" Target="../media/image3.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fif"/><Relationship Id="rId18" Type="http://schemas.openxmlformats.org/officeDocument/2006/relationships/image" Target="../media/image20.png"/><Relationship Id="rId3" Type="http://schemas.openxmlformats.org/officeDocument/2006/relationships/image" Target="../media/image8.png"/><Relationship Id="rId21" Type="http://schemas.microsoft.com/office/2017/06/relationships/model3d" Target="../media/model3d1.glb"/><Relationship Id="rId7" Type="http://schemas.openxmlformats.org/officeDocument/2006/relationships/image" Target="../media/image11.png"/><Relationship Id="rId12" Type="http://schemas.openxmlformats.org/officeDocument/2006/relationships/image" Target="../media/image15.jpeg"/><Relationship Id="rId17" Type="http://schemas.microsoft.com/office/2007/relationships/hdphoto" Target="../media/hdphoto5.wdp"/><Relationship Id="rId2" Type="http://schemas.openxmlformats.org/officeDocument/2006/relationships/image" Target="../media/image7.png"/><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41.xml"/><Relationship Id="rId6" Type="http://schemas.openxmlformats.org/officeDocument/2006/relationships/image" Target="../media/image10.png"/><Relationship Id="rId11" Type="http://schemas.openxmlformats.org/officeDocument/2006/relationships/image" Target="../media/image14.gif"/><Relationship Id="rId24" Type="http://schemas.openxmlformats.org/officeDocument/2006/relationships/image" Target="../media/image4.jpeg"/><Relationship Id="rId5"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3.png"/><Relationship Id="rId10" Type="http://schemas.openxmlformats.org/officeDocument/2006/relationships/image" Target="../media/image13.jpeg"/><Relationship Id="rId19" Type="http://schemas.microsoft.com/office/2007/relationships/hdphoto" Target="../media/hdphoto6.wdp"/><Relationship Id="rId4" Type="http://schemas.microsoft.com/office/2007/relationships/hdphoto" Target="../media/hdphoto3.wdp"/><Relationship Id="rId9" Type="http://schemas.microsoft.com/office/2007/relationships/hdphoto" Target="../media/hdphoto4.wdp"/><Relationship Id="rId14" Type="http://schemas.openxmlformats.org/officeDocument/2006/relationships/image" Target="../media/image17.jpe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7" Type="http://schemas.openxmlformats.org/officeDocument/2006/relationships/image" Target="../media/image25.png"/><Relationship Id="rId12"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6.png"/><Relationship Id="rId11" Type="http://schemas.openxmlformats.org/officeDocument/2006/relationships/image" Target="../media/image3.png"/><Relationship Id="rId5" Type="http://schemas.openxmlformats.org/officeDocument/2006/relationships/image" Target="../media/image35.png"/><Relationship Id="rId10" Type="http://schemas.openxmlformats.org/officeDocument/2006/relationships/image" Target="../media/image40.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6.png"/><Relationship Id="rId11" Type="http://schemas.openxmlformats.org/officeDocument/2006/relationships/image" Target="../media/image3.png"/><Relationship Id="rId5" Type="http://schemas.openxmlformats.org/officeDocument/2006/relationships/image" Target="../media/image35.png"/><Relationship Id="rId10" Type="http://schemas.openxmlformats.org/officeDocument/2006/relationships/image" Target="../media/image44.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3.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5000"/>
                    </a14:imgEffect>
                  </a14:imgLayer>
                </a14:imgProps>
              </a:ext>
            </a:extLst>
          </a:blip>
          <a:srcRect/>
          <a:stretch>
            <a:fillRect l="37000" t="21000"/>
          </a:stretch>
        </a:blipFill>
        <a:effectLst/>
      </p:bgPr>
    </p:bg>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0B58BD01-E43E-DE35-8C30-3517388E2FD9}"/>
              </a:ext>
            </a:extLst>
          </p:cNvPr>
          <p:cNvSpPr txBox="1">
            <a:spLocks/>
          </p:cNvSpPr>
          <p:nvPr/>
        </p:nvSpPr>
        <p:spPr>
          <a:xfrm>
            <a:off x="0" y="4556179"/>
            <a:ext cx="7371567"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050" dirty="0">
                <a:solidFill>
                  <a:prstClr val="black"/>
                </a:solidFill>
                <a:latin typeface="Yu Mincho" panose="02020400000000000000" pitchFamily="18" charset="-128"/>
                <a:ea typeface="Yu Mincho" panose="02020400000000000000" pitchFamily="18" charset="-128"/>
                <a:cs typeface="Calibri Light" panose="020F0302020204030204" pitchFamily="34" charset="0"/>
              </a:rPr>
              <a:t>3</a:t>
            </a:r>
            <a:r>
              <a:rPr lang="en-GB" sz="1050" baseline="30000" dirty="0">
                <a:solidFill>
                  <a:prstClr val="black"/>
                </a:solidFill>
                <a:latin typeface="Yu Mincho" panose="02020400000000000000" pitchFamily="18" charset="-128"/>
                <a:ea typeface="Yu Mincho" panose="02020400000000000000" pitchFamily="18" charset="-128"/>
                <a:cs typeface="Calibri Light" panose="020F0302020204030204" pitchFamily="34" charset="0"/>
              </a:rPr>
              <a:t>rd</a:t>
            </a:r>
            <a:r>
              <a:rPr lang="en-GB" sz="1050" dirty="0">
                <a:solidFill>
                  <a:prstClr val="black"/>
                </a:solidFill>
                <a:latin typeface="Yu Mincho" panose="02020400000000000000" pitchFamily="18" charset="-128"/>
                <a:ea typeface="Yu Mincho" panose="02020400000000000000" pitchFamily="18" charset="-128"/>
                <a:cs typeface="Calibri Light" panose="020F0302020204030204" pitchFamily="34" charset="0"/>
              </a:rPr>
              <a:t> SYMPOSIUM on AMMONIA ENERGY, Sep 23-26 2024, Shanghai (China)</a:t>
            </a:r>
          </a:p>
        </p:txBody>
      </p:sp>
      <p:pic>
        <p:nvPicPr>
          <p:cNvPr id="2" name="Picture 1" descr="A close up of a logo&#10;&#10;Description automatically generated with low confidence">
            <a:extLst>
              <a:ext uri="{FF2B5EF4-FFF2-40B4-BE49-F238E27FC236}">
                <a16:creationId xmlns:a16="http://schemas.microsoft.com/office/drawing/2014/main" id="{741DB5DC-C97F-B096-5307-EC19BC28A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3481" y="238087"/>
            <a:ext cx="1932028" cy="546297"/>
          </a:xfrm>
          <a:prstGeom prst="rect">
            <a:avLst/>
          </a:prstGeom>
        </p:spPr>
      </p:pic>
      <p:pic>
        <p:nvPicPr>
          <p:cNvPr id="6" name="Picture 5">
            <a:extLst>
              <a:ext uri="{FF2B5EF4-FFF2-40B4-BE49-F238E27FC236}">
                <a16:creationId xmlns:a16="http://schemas.microsoft.com/office/drawing/2014/main" id="{0B0611E6-6A1B-CDFB-27C8-0AB107CB8A8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2928" y="220240"/>
            <a:ext cx="865036" cy="487895"/>
          </a:xfrm>
          <a:prstGeom prst="rect">
            <a:avLst/>
          </a:prstGeom>
          <a:noFill/>
        </p:spPr>
      </p:pic>
      <p:grpSp>
        <p:nvGrpSpPr>
          <p:cNvPr id="3" name="Group 2">
            <a:extLst>
              <a:ext uri="{FF2B5EF4-FFF2-40B4-BE49-F238E27FC236}">
                <a16:creationId xmlns:a16="http://schemas.microsoft.com/office/drawing/2014/main" id="{4128EBF6-6136-8BF2-7997-3004098DA735}"/>
              </a:ext>
            </a:extLst>
          </p:cNvPr>
          <p:cNvGrpSpPr/>
          <p:nvPr/>
        </p:nvGrpSpPr>
        <p:grpSpPr>
          <a:xfrm>
            <a:off x="7677434" y="-122108"/>
            <a:ext cx="1466566" cy="1099924"/>
            <a:chOff x="7677434" y="-122108"/>
            <a:chExt cx="1466566" cy="1099924"/>
          </a:xfrm>
        </p:grpSpPr>
        <p:pic>
          <p:nvPicPr>
            <p:cNvPr id="10" name="Picture 9" descr="A blue and white molecule&#10;&#10;Description automatically generated">
              <a:extLst>
                <a:ext uri="{FF2B5EF4-FFF2-40B4-BE49-F238E27FC236}">
                  <a16:creationId xmlns:a16="http://schemas.microsoft.com/office/drawing/2014/main" id="{90F55730-298F-2CC2-B709-2CE2AD62F7B8}"/>
                </a:ext>
              </a:extLst>
            </p:cNvPr>
            <p:cNvPicPr>
              <a:picLocks noChangeAspect="1"/>
            </p:cNvPicPr>
            <p:nvPr/>
          </p:nvPicPr>
          <p:blipFill>
            <a:blip r:embed="rId7" cstate="print">
              <a:alphaModFix amt="70000"/>
              <a:extLst>
                <a:ext uri="{BEBA8EAE-BF5A-486C-A8C5-ECC9F3942E4B}">
                  <a14:imgProps xmlns:a14="http://schemas.microsoft.com/office/drawing/2010/main">
                    <a14:imgLayer r:embed="rId8">
                      <a14:imgEffect>
                        <a14:backgroundRemoval t="9818" b="89818" l="10000" r="93000">
                          <a14:foregroundMark x1="88545" y1="48242" x2="90636" y2="65939"/>
                          <a14:foregroundMark x1="92727" y1="53818" x2="93000" y2="61697"/>
                        </a14:backgroundRemoval>
                      </a14:imgEffect>
                    </a14:imgLayer>
                  </a14:imgProps>
                </a:ext>
                <a:ext uri="{28A0092B-C50C-407E-A947-70E740481C1C}">
                  <a14:useLocalDpi xmlns:a14="http://schemas.microsoft.com/office/drawing/2010/main" val="0"/>
                </a:ext>
              </a:extLst>
            </a:blip>
            <a:stretch>
              <a:fillRect/>
            </a:stretch>
          </p:blipFill>
          <p:spPr>
            <a:xfrm>
              <a:off x="7677434" y="-122108"/>
              <a:ext cx="1466566" cy="1099924"/>
            </a:xfrm>
            <a:prstGeom prst="rect">
              <a:avLst/>
            </a:prstGeom>
          </p:spPr>
        </p:pic>
        <p:sp>
          <p:nvSpPr>
            <p:cNvPr id="14" name="TextBox 13">
              <a:extLst>
                <a:ext uri="{FF2B5EF4-FFF2-40B4-BE49-F238E27FC236}">
                  <a16:creationId xmlns:a16="http://schemas.microsoft.com/office/drawing/2014/main" id="{49B97FF1-8D94-9FC4-9208-2FBEFAD1299D}"/>
                </a:ext>
              </a:extLst>
            </p:cNvPr>
            <p:cNvSpPr txBox="1"/>
            <p:nvPr/>
          </p:nvSpPr>
          <p:spPr>
            <a:xfrm>
              <a:off x="8284938" y="68810"/>
              <a:ext cx="251558" cy="338554"/>
            </a:xfrm>
            <a:prstGeom prst="rect">
              <a:avLst/>
            </a:prstGeom>
            <a:noFill/>
          </p:spPr>
          <p:txBody>
            <a:bodyPr wrap="square" rtlCol="0">
              <a:spAutoFit/>
            </a:bodyPr>
            <a:lstStyle/>
            <a:p>
              <a:r>
                <a:rPr lang="en-US" sz="1600" b="1" dirty="0">
                  <a:solidFill>
                    <a:schemeClr val="bg1"/>
                  </a:solidFill>
                  <a:latin typeface="Perpetua" panose="02020502060401020303" pitchFamily="18" charset="0"/>
                </a:rPr>
                <a:t>N</a:t>
              </a:r>
              <a:endParaRPr lang="en-NL" sz="1600" b="1" dirty="0">
                <a:solidFill>
                  <a:schemeClr val="bg1"/>
                </a:solidFill>
                <a:latin typeface="Perpetua" panose="02020502060401020303" pitchFamily="18" charset="0"/>
              </a:endParaRPr>
            </a:p>
          </p:txBody>
        </p:sp>
        <p:sp>
          <p:nvSpPr>
            <p:cNvPr id="17" name="TextBox 16">
              <a:extLst>
                <a:ext uri="{FF2B5EF4-FFF2-40B4-BE49-F238E27FC236}">
                  <a16:creationId xmlns:a16="http://schemas.microsoft.com/office/drawing/2014/main" id="{EFD11D0B-6B7B-C578-F231-9FB718169B4C}"/>
                </a:ext>
              </a:extLst>
            </p:cNvPr>
            <p:cNvSpPr txBox="1"/>
            <p:nvPr/>
          </p:nvSpPr>
          <p:spPr>
            <a:xfrm>
              <a:off x="8792317" y="374314"/>
              <a:ext cx="251558" cy="276999"/>
            </a:xfrm>
            <a:prstGeom prst="rect">
              <a:avLst/>
            </a:prstGeom>
            <a:noFill/>
          </p:spPr>
          <p:txBody>
            <a:bodyPr wrap="square" rtlCol="0">
              <a:spAutoFit/>
            </a:bodyPr>
            <a:lstStyle/>
            <a:p>
              <a:r>
                <a:rPr lang="en-US" sz="1200" b="1" dirty="0">
                  <a:latin typeface="Perpetua" panose="02020502060401020303" pitchFamily="18" charset="0"/>
                </a:rPr>
                <a:t>H</a:t>
              </a:r>
              <a:endParaRPr lang="en-NL" sz="1200" b="1" dirty="0">
                <a:latin typeface="Perpetua" panose="02020502060401020303" pitchFamily="18" charset="0"/>
              </a:endParaRPr>
            </a:p>
          </p:txBody>
        </p:sp>
        <p:sp>
          <p:nvSpPr>
            <p:cNvPr id="18" name="TextBox 17">
              <a:extLst>
                <a:ext uri="{FF2B5EF4-FFF2-40B4-BE49-F238E27FC236}">
                  <a16:creationId xmlns:a16="http://schemas.microsoft.com/office/drawing/2014/main" id="{E0F846EF-B898-A4F1-8B74-871BD9539FB0}"/>
                </a:ext>
              </a:extLst>
            </p:cNvPr>
            <p:cNvSpPr txBox="1"/>
            <p:nvPr/>
          </p:nvSpPr>
          <p:spPr>
            <a:xfrm>
              <a:off x="7936375" y="565629"/>
              <a:ext cx="251558" cy="276999"/>
            </a:xfrm>
            <a:prstGeom prst="rect">
              <a:avLst/>
            </a:prstGeom>
            <a:noFill/>
          </p:spPr>
          <p:txBody>
            <a:bodyPr wrap="square" rtlCol="0">
              <a:spAutoFit/>
            </a:bodyPr>
            <a:lstStyle/>
            <a:p>
              <a:r>
                <a:rPr lang="en-US" sz="1200" b="1" dirty="0">
                  <a:latin typeface="Perpetua" panose="02020502060401020303" pitchFamily="18" charset="0"/>
                </a:rPr>
                <a:t>H</a:t>
              </a:r>
              <a:endParaRPr lang="en-NL" sz="1200" b="1" dirty="0">
                <a:latin typeface="Perpetua" panose="02020502060401020303" pitchFamily="18" charset="0"/>
              </a:endParaRPr>
            </a:p>
          </p:txBody>
        </p:sp>
        <p:sp>
          <p:nvSpPr>
            <p:cNvPr id="19" name="TextBox 18">
              <a:extLst>
                <a:ext uri="{FF2B5EF4-FFF2-40B4-BE49-F238E27FC236}">
                  <a16:creationId xmlns:a16="http://schemas.microsoft.com/office/drawing/2014/main" id="{C6045EA1-5672-B75D-16C8-3700A758405E}"/>
                </a:ext>
              </a:extLst>
            </p:cNvPr>
            <p:cNvSpPr txBox="1"/>
            <p:nvPr/>
          </p:nvSpPr>
          <p:spPr>
            <a:xfrm>
              <a:off x="7918578" y="19332"/>
              <a:ext cx="251558" cy="276999"/>
            </a:xfrm>
            <a:prstGeom prst="rect">
              <a:avLst/>
            </a:prstGeom>
            <a:noFill/>
          </p:spPr>
          <p:txBody>
            <a:bodyPr wrap="square" rtlCol="0">
              <a:spAutoFit/>
            </a:bodyPr>
            <a:lstStyle/>
            <a:p>
              <a:r>
                <a:rPr lang="en-US" sz="1200" b="1" dirty="0">
                  <a:latin typeface="Perpetua" panose="02020502060401020303" pitchFamily="18" charset="0"/>
                </a:rPr>
                <a:t>H</a:t>
              </a:r>
              <a:endParaRPr lang="en-NL" sz="1200" b="1" dirty="0">
                <a:latin typeface="Perpetua" panose="02020502060401020303" pitchFamily="18" charset="0"/>
              </a:endParaRPr>
            </a:p>
          </p:txBody>
        </p:sp>
      </p:grpSp>
      <p:sp>
        <p:nvSpPr>
          <p:cNvPr id="20" name="TextBox 19">
            <a:extLst>
              <a:ext uri="{FF2B5EF4-FFF2-40B4-BE49-F238E27FC236}">
                <a16:creationId xmlns:a16="http://schemas.microsoft.com/office/drawing/2014/main" id="{38F980F9-0153-B979-22BA-6683644515FC}"/>
              </a:ext>
            </a:extLst>
          </p:cNvPr>
          <p:cNvSpPr txBox="1"/>
          <p:nvPr/>
        </p:nvSpPr>
        <p:spPr>
          <a:xfrm>
            <a:off x="0" y="977816"/>
            <a:ext cx="3383280" cy="1938992"/>
          </a:xfrm>
          <a:prstGeom prst="rect">
            <a:avLst/>
          </a:prstGeom>
          <a:noFill/>
        </p:spPr>
        <p:txBody>
          <a:bodyPr wrap="square" rtlCol="0">
            <a:spAutoFit/>
          </a:bodyPr>
          <a:lstStyle/>
          <a:p>
            <a:pPr algn="ctr"/>
            <a:r>
              <a:rPr lang="en-US" sz="2000" b="1" dirty="0">
                <a:latin typeface="Yu Mincho" panose="02020400000000000000" pitchFamily="18" charset="-128"/>
                <a:ea typeface="Yu Mincho" panose="02020400000000000000" pitchFamily="18" charset="-128"/>
                <a:cs typeface="Calibri Light" panose="020F0302020204030204" pitchFamily="34" charset="0"/>
              </a:rPr>
              <a:t>2D mathematical model study of a packed bed membrane reactor for ammonia synthesis: optimization, design and scale-up</a:t>
            </a:r>
            <a:endParaRPr lang="en-NL" sz="2000" b="1" dirty="0">
              <a:latin typeface="Yu Mincho" panose="02020400000000000000" pitchFamily="18" charset="-128"/>
              <a:ea typeface="Yu Mincho" panose="02020400000000000000" pitchFamily="18" charset="-128"/>
              <a:cs typeface="Calibri Light" panose="020F0302020204030204" pitchFamily="34" charset="0"/>
            </a:endParaRPr>
          </a:p>
        </p:txBody>
      </p:sp>
      <p:sp>
        <p:nvSpPr>
          <p:cNvPr id="25" name="Rectangle 24">
            <a:extLst>
              <a:ext uri="{FF2B5EF4-FFF2-40B4-BE49-F238E27FC236}">
                <a16:creationId xmlns:a16="http://schemas.microsoft.com/office/drawing/2014/main" id="{E11A1F69-B311-8544-8542-671D4F9F688D}"/>
              </a:ext>
            </a:extLst>
          </p:cNvPr>
          <p:cNvSpPr/>
          <p:nvPr/>
        </p:nvSpPr>
        <p:spPr>
          <a:xfrm>
            <a:off x="0" y="2916808"/>
            <a:ext cx="3383280" cy="1639371"/>
          </a:xfrm>
          <a:prstGeom prst="rect">
            <a:avLst/>
          </a:prstGeom>
          <a:solidFill>
            <a:srgbClr val="E1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Yu Mincho" panose="02020400000000000000" pitchFamily="18" charset="-128"/>
                <a:ea typeface="Yu Mincho" panose="02020400000000000000" pitchFamily="18" charset="-128"/>
              </a:rPr>
              <a:t> I. Gargiulo, A.E. Simpelaar, E. A.J.F. Peters, F. Gallucci</a:t>
            </a:r>
          </a:p>
          <a:p>
            <a:pPr algn="ctr"/>
            <a:endParaRPr lang="en-US" sz="1600" b="1" dirty="0">
              <a:solidFill>
                <a:schemeClr val="tx1"/>
              </a:solidFill>
              <a:latin typeface="Yu Mincho" panose="02020400000000000000" pitchFamily="18" charset="-128"/>
              <a:ea typeface="Yu Mincho" panose="02020400000000000000" pitchFamily="18" charset="-128"/>
            </a:endParaRPr>
          </a:p>
          <a:p>
            <a:pPr algn="ctr"/>
            <a:r>
              <a:rPr lang="en-US" sz="1050" dirty="0">
                <a:solidFill>
                  <a:schemeClr val="tx1"/>
                </a:solidFill>
                <a:latin typeface="Yu Mincho" panose="02020400000000000000" pitchFamily="18" charset="-128"/>
                <a:ea typeface="Yu Mincho" panose="02020400000000000000" pitchFamily="18" charset="-128"/>
                <a:cs typeface="Calibri Light" panose="020F0302020204030204" pitchFamily="34" charset="0"/>
              </a:rPr>
              <a:t>Sustainable Process Engineering – Chemical Engineering and Chemistry –  Eindhoven University of Technology </a:t>
            </a:r>
          </a:p>
        </p:txBody>
      </p:sp>
      <p:pic>
        <p:nvPicPr>
          <p:cNvPr id="4" name="Picture 3">
            <a:extLst>
              <a:ext uri="{FF2B5EF4-FFF2-40B4-BE49-F238E27FC236}">
                <a16:creationId xmlns:a16="http://schemas.microsoft.com/office/drawing/2014/main" id="{B3BA8E1D-9D68-B29C-16FC-1E8E7DD89F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491991" y="111284"/>
            <a:ext cx="2756535" cy="673100"/>
          </a:xfrm>
          <a:prstGeom prst="rect">
            <a:avLst/>
          </a:prstGeom>
          <a:noFill/>
        </p:spPr>
      </p:pic>
    </p:spTree>
    <p:extLst>
      <p:ext uri="{BB962C8B-B14F-4D97-AF65-F5344CB8AC3E}">
        <p14:creationId xmlns:p14="http://schemas.microsoft.com/office/powerpoint/2010/main" val="4087732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10</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10</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75615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Optimization of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6" name="TextBox 25">
            <a:extLst>
              <a:ext uri="{FF2B5EF4-FFF2-40B4-BE49-F238E27FC236}">
                <a16:creationId xmlns:a16="http://schemas.microsoft.com/office/drawing/2014/main" id="{E6B89598-00F5-9D22-8313-A241D9C8CA54}"/>
              </a:ext>
            </a:extLst>
          </p:cNvPr>
          <p:cNvSpPr txBox="1"/>
          <p:nvPr/>
        </p:nvSpPr>
        <p:spPr>
          <a:xfrm>
            <a:off x="1794526" y="842628"/>
            <a:ext cx="4809330"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Sweep gas ratio study according to GHSV </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6" name="Picture 15">
            <a:extLst>
              <a:ext uri="{FF2B5EF4-FFF2-40B4-BE49-F238E27FC236}">
                <a16:creationId xmlns:a16="http://schemas.microsoft.com/office/drawing/2014/main" id="{AFD437A2-7ABA-6B28-F94E-81E65B1AABC7}"/>
              </a:ext>
            </a:extLst>
          </p:cNvPr>
          <p:cNvPicPr>
            <a:picLocks noChangeAspect="1"/>
          </p:cNvPicPr>
          <p:nvPr/>
        </p:nvPicPr>
        <p:blipFill>
          <a:blip r:embed="rId3"/>
          <a:stretch>
            <a:fillRect/>
          </a:stretch>
        </p:blipFill>
        <p:spPr>
          <a:xfrm>
            <a:off x="1832104" y="1395902"/>
            <a:ext cx="5120720" cy="2873753"/>
          </a:xfrm>
          <a:prstGeom prst="rect">
            <a:avLst/>
          </a:prstGeom>
        </p:spPr>
      </p:pic>
      <p:pic>
        <p:nvPicPr>
          <p:cNvPr id="14" name="Picture 13" descr="A close up of a logo&#10;&#10;Description automatically generated with low confidence">
            <a:extLst>
              <a:ext uri="{FF2B5EF4-FFF2-40B4-BE49-F238E27FC236}">
                <a16:creationId xmlns:a16="http://schemas.microsoft.com/office/drawing/2014/main" id="{E1D5CAA9-6D90-EE1C-093B-CCFF0F993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2406920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11</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11</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75615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Optimization of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6" name="TextBox 25">
            <a:extLst>
              <a:ext uri="{FF2B5EF4-FFF2-40B4-BE49-F238E27FC236}">
                <a16:creationId xmlns:a16="http://schemas.microsoft.com/office/drawing/2014/main" id="{E6B89598-00F5-9D22-8313-A241D9C8CA54}"/>
              </a:ext>
            </a:extLst>
          </p:cNvPr>
          <p:cNvSpPr txBox="1"/>
          <p:nvPr/>
        </p:nvSpPr>
        <p:spPr>
          <a:xfrm>
            <a:off x="2289540" y="812107"/>
            <a:ext cx="3554178"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What about SW composition?</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7" name="Picture 16">
            <a:extLst>
              <a:ext uri="{FF2B5EF4-FFF2-40B4-BE49-F238E27FC236}">
                <a16:creationId xmlns:a16="http://schemas.microsoft.com/office/drawing/2014/main" id="{DD8BFA96-700F-642A-7DFE-0E402445C76F}"/>
              </a:ext>
            </a:extLst>
          </p:cNvPr>
          <p:cNvPicPr>
            <a:picLocks noChangeAspect="1"/>
          </p:cNvPicPr>
          <p:nvPr/>
        </p:nvPicPr>
        <p:blipFill>
          <a:blip r:embed="rId3"/>
          <a:stretch>
            <a:fillRect/>
          </a:stretch>
        </p:blipFill>
        <p:spPr>
          <a:xfrm>
            <a:off x="1089649" y="1126013"/>
            <a:ext cx="4566093" cy="3430166"/>
          </a:xfrm>
          <a:prstGeom prst="rect">
            <a:avLst/>
          </a:prstGeom>
        </p:spPr>
      </p:pic>
      <p:cxnSp>
        <p:nvCxnSpPr>
          <p:cNvPr id="19" name="Straight Arrow Connector 18">
            <a:extLst>
              <a:ext uri="{FF2B5EF4-FFF2-40B4-BE49-F238E27FC236}">
                <a16:creationId xmlns:a16="http://schemas.microsoft.com/office/drawing/2014/main" id="{EA150BC4-8538-A3E8-6702-98168167E630}"/>
              </a:ext>
            </a:extLst>
          </p:cNvPr>
          <p:cNvCxnSpPr>
            <a:cxnSpLocks/>
          </p:cNvCxnSpPr>
          <p:nvPr/>
        </p:nvCxnSpPr>
        <p:spPr>
          <a:xfrm flipV="1">
            <a:off x="5215538" y="3045708"/>
            <a:ext cx="848378" cy="660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6B14825-0774-3B95-1125-EEEE733801D8}"/>
              </a:ext>
            </a:extLst>
          </p:cNvPr>
          <p:cNvSpPr txBox="1"/>
          <p:nvPr/>
        </p:nvSpPr>
        <p:spPr>
          <a:xfrm>
            <a:off x="6138426" y="2253716"/>
            <a:ext cx="2398069" cy="923330"/>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When there is only N2, outlet temperature is lower, due to the higher heat capacity  </a:t>
            </a:r>
            <a:endParaRPr lang="en-NL" dirty="0">
              <a:latin typeface="Yu Mincho" panose="02020400000000000000" pitchFamily="18" charset="-128"/>
              <a:ea typeface="Yu Mincho" panose="02020400000000000000" pitchFamily="18" charset="-128"/>
            </a:endParaRPr>
          </a:p>
        </p:txBody>
      </p:sp>
      <p:cxnSp>
        <p:nvCxnSpPr>
          <p:cNvPr id="22" name="Straight Arrow Connector 21">
            <a:extLst>
              <a:ext uri="{FF2B5EF4-FFF2-40B4-BE49-F238E27FC236}">
                <a16:creationId xmlns:a16="http://schemas.microsoft.com/office/drawing/2014/main" id="{148FC002-E787-1BCC-B5D7-6FE16D7F0AD7}"/>
              </a:ext>
            </a:extLst>
          </p:cNvPr>
          <p:cNvCxnSpPr>
            <a:cxnSpLocks/>
          </p:cNvCxnSpPr>
          <p:nvPr/>
        </p:nvCxnSpPr>
        <p:spPr>
          <a:xfrm>
            <a:off x="7337460" y="3198629"/>
            <a:ext cx="0" cy="5488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36D01EA-FC42-DF95-B6B9-9BD481E06904}"/>
              </a:ext>
            </a:extLst>
          </p:cNvPr>
          <p:cNvSpPr txBox="1"/>
          <p:nvPr/>
        </p:nvSpPr>
        <p:spPr>
          <a:xfrm>
            <a:off x="6138425" y="3705726"/>
            <a:ext cx="2398069" cy="923330"/>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Important to keep the temperature profile constant and low, for the membrane selectivity</a:t>
            </a:r>
            <a:endParaRPr lang="en-NL" dirty="0">
              <a:latin typeface="Yu Mincho" panose="02020400000000000000" pitchFamily="18" charset="-128"/>
              <a:ea typeface="Yu Mincho" panose="02020400000000000000" pitchFamily="18" charset="-128"/>
            </a:endParaRPr>
          </a:p>
        </p:txBody>
      </p:sp>
      <p:pic>
        <p:nvPicPr>
          <p:cNvPr id="14" name="Picture 13" descr="A close up of a logo&#10;&#10;Description automatically generated with low confidence">
            <a:extLst>
              <a:ext uri="{FF2B5EF4-FFF2-40B4-BE49-F238E27FC236}">
                <a16:creationId xmlns:a16="http://schemas.microsoft.com/office/drawing/2014/main" id="{0B30CDCE-6C49-31B7-125B-8DB777782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690953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12</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12</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75615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Optimization of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6" name="TextBox 25">
            <a:extLst>
              <a:ext uri="{FF2B5EF4-FFF2-40B4-BE49-F238E27FC236}">
                <a16:creationId xmlns:a16="http://schemas.microsoft.com/office/drawing/2014/main" id="{E6B89598-00F5-9D22-8313-A241D9C8CA54}"/>
              </a:ext>
            </a:extLst>
          </p:cNvPr>
          <p:cNvSpPr txBox="1"/>
          <p:nvPr/>
        </p:nvSpPr>
        <p:spPr>
          <a:xfrm>
            <a:off x="1794526" y="842628"/>
            <a:ext cx="4876656"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Retentate and permeate temperature study</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5" name="Picture 14">
            <a:extLst>
              <a:ext uri="{FF2B5EF4-FFF2-40B4-BE49-F238E27FC236}">
                <a16:creationId xmlns:a16="http://schemas.microsoft.com/office/drawing/2014/main" id="{9C9CA0DF-CB78-9321-4713-C36B7E4F38A3}"/>
              </a:ext>
            </a:extLst>
          </p:cNvPr>
          <p:cNvPicPr>
            <a:picLocks noChangeAspect="1"/>
          </p:cNvPicPr>
          <p:nvPr/>
        </p:nvPicPr>
        <p:blipFill>
          <a:blip r:embed="rId3"/>
          <a:stretch>
            <a:fillRect/>
          </a:stretch>
        </p:blipFill>
        <p:spPr>
          <a:xfrm>
            <a:off x="466882" y="1278045"/>
            <a:ext cx="5001690" cy="2754469"/>
          </a:xfrm>
          <a:prstGeom prst="rect">
            <a:avLst/>
          </a:prstGeom>
        </p:spPr>
      </p:pic>
      <p:pic>
        <p:nvPicPr>
          <p:cNvPr id="16" name="Picture 15">
            <a:extLst>
              <a:ext uri="{FF2B5EF4-FFF2-40B4-BE49-F238E27FC236}">
                <a16:creationId xmlns:a16="http://schemas.microsoft.com/office/drawing/2014/main" id="{0B720D90-41F6-7C17-14AF-1A6AF1D1FB37}"/>
              </a:ext>
            </a:extLst>
          </p:cNvPr>
          <p:cNvPicPr>
            <a:picLocks noChangeAspect="1"/>
          </p:cNvPicPr>
          <p:nvPr/>
        </p:nvPicPr>
        <p:blipFill>
          <a:blip r:embed="rId4"/>
          <a:stretch>
            <a:fillRect/>
          </a:stretch>
        </p:blipFill>
        <p:spPr>
          <a:xfrm>
            <a:off x="5625761" y="1341054"/>
            <a:ext cx="2739079" cy="1543015"/>
          </a:xfrm>
          <a:prstGeom prst="rect">
            <a:avLst/>
          </a:prstGeom>
        </p:spPr>
      </p:pic>
      <p:pic>
        <p:nvPicPr>
          <p:cNvPr id="14" name="Picture 13" descr="A close up of a logo&#10;&#10;Description automatically generated with low confidence">
            <a:extLst>
              <a:ext uri="{FF2B5EF4-FFF2-40B4-BE49-F238E27FC236}">
                <a16:creationId xmlns:a16="http://schemas.microsoft.com/office/drawing/2014/main" id="{60D35406-3DC9-06D4-190E-E3916275E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324283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13</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75615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Optimization of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21" name="Picture 20">
            <a:extLst>
              <a:ext uri="{FF2B5EF4-FFF2-40B4-BE49-F238E27FC236}">
                <a16:creationId xmlns:a16="http://schemas.microsoft.com/office/drawing/2014/main" id="{AEE9AFAA-9C72-31D5-45F4-AAEA8B37AF01}"/>
              </a:ext>
            </a:extLst>
          </p:cNvPr>
          <p:cNvPicPr>
            <a:picLocks noChangeAspect="1"/>
          </p:cNvPicPr>
          <p:nvPr/>
        </p:nvPicPr>
        <p:blipFill>
          <a:blip r:embed="rId3">
            <a:lum bright="-20000" contrast="40000"/>
          </a:blip>
          <a:stretch>
            <a:fillRect/>
          </a:stretch>
        </p:blipFill>
        <p:spPr>
          <a:xfrm>
            <a:off x="2394308" y="1399271"/>
            <a:ext cx="3709115" cy="2537138"/>
          </a:xfrm>
          <a:prstGeom prst="rect">
            <a:avLst/>
          </a:prstGeom>
        </p:spPr>
      </p:pic>
      <p:sp>
        <p:nvSpPr>
          <p:cNvPr id="22" name="TextBox 21">
            <a:extLst>
              <a:ext uri="{FF2B5EF4-FFF2-40B4-BE49-F238E27FC236}">
                <a16:creationId xmlns:a16="http://schemas.microsoft.com/office/drawing/2014/main" id="{3055CB49-5AAE-CE52-2B92-CEF049D8060A}"/>
              </a:ext>
            </a:extLst>
          </p:cNvPr>
          <p:cNvSpPr txBox="1"/>
          <p:nvPr/>
        </p:nvSpPr>
        <p:spPr>
          <a:xfrm>
            <a:off x="2592525" y="904720"/>
            <a:ext cx="3510898"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Optimized reactor conditions</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4" name="Picture 13" descr="A close up of a logo&#10;&#10;Description automatically generated with low confidence">
            <a:extLst>
              <a:ext uri="{FF2B5EF4-FFF2-40B4-BE49-F238E27FC236}">
                <a16:creationId xmlns:a16="http://schemas.microsoft.com/office/drawing/2014/main" id="{99EE30D0-72AD-0765-9744-F78677127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96654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14</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14</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925801"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Design and scale-up</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aphicFrame>
        <p:nvGraphicFramePr>
          <p:cNvPr id="14" name="Table 13">
            <a:extLst>
              <a:ext uri="{FF2B5EF4-FFF2-40B4-BE49-F238E27FC236}">
                <a16:creationId xmlns:a16="http://schemas.microsoft.com/office/drawing/2014/main" id="{00E1EA36-8E28-4EBE-DAAC-D51E765BCE50}"/>
              </a:ext>
            </a:extLst>
          </p:cNvPr>
          <p:cNvGraphicFramePr>
            <a:graphicFrameLocks noGrp="1"/>
          </p:cNvGraphicFramePr>
          <p:nvPr>
            <p:extLst>
              <p:ext uri="{D42A27DB-BD31-4B8C-83A1-F6EECF244321}">
                <p14:modId xmlns:p14="http://schemas.microsoft.com/office/powerpoint/2010/main" val="4071182612"/>
              </p:ext>
            </p:extLst>
          </p:nvPr>
        </p:nvGraphicFramePr>
        <p:xfrm>
          <a:off x="1815050" y="1137170"/>
          <a:ext cx="4572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19165500"/>
                    </a:ext>
                  </a:extLst>
                </a:gridCol>
                <a:gridCol w="1524000">
                  <a:extLst>
                    <a:ext uri="{9D8B030D-6E8A-4147-A177-3AD203B41FA5}">
                      <a16:colId xmlns:a16="http://schemas.microsoft.com/office/drawing/2014/main" val="1356186221"/>
                    </a:ext>
                  </a:extLst>
                </a:gridCol>
                <a:gridCol w="1524000">
                  <a:extLst>
                    <a:ext uri="{9D8B030D-6E8A-4147-A177-3AD203B41FA5}">
                      <a16:colId xmlns:a16="http://schemas.microsoft.com/office/drawing/2014/main" val="1222427586"/>
                    </a:ext>
                  </a:extLst>
                </a:gridCol>
              </a:tblGrid>
              <a:tr h="370840">
                <a:tc>
                  <a:txBody>
                    <a:bodyPr/>
                    <a:lstStyle/>
                    <a:p>
                      <a:pPr algn="ct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err="1">
                          <a:latin typeface="Yu Mincho" panose="02020400000000000000" pitchFamily="18" charset="-128"/>
                          <a:ea typeface="Yu Mincho" panose="02020400000000000000" pitchFamily="18" charset="-128"/>
                        </a:rPr>
                        <a:t>L</a:t>
                      </a:r>
                      <a:r>
                        <a:rPr lang="nl-NL" baseline="-25000" dirty="0" err="1">
                          <a:latin typeface="Yu Mincho" panose="02020400000000000000" pitchFamily="18" charset="-128"/>
                          <a:ea typeface="Yu Mincho" panose="02020400000000000000" pitchFamily="18" charset="-128"/>
                        </a:rPr>
                        <a:t>mem</a:t>
                      </a:r>
                      <a:r>
                        <a:rPr lang="nl-NL" baseline="-25000" dirty="0">
                          <a:latin typeface="Yu Mincho" panose="02020400000000000000" pitchFamily="18" charset="-128"/>
                          <a:ea typeface="Yu Mincho" panose="02020400000000000000" pitchFamily="18" charset="-128"/>
                        </a:rPr>
                        <a:t> </a:t>
                      </a:r>
                      <a:r>
                        <a:rPr lang="nl-NL" baseline="0" dirty="0">
                          <a:latin typeface="Yu Mincho" panose="02020400000000000000" pitchFamily="18" charset="-128"/>
                          <a:ea typeface="Yu Mincho" panose="02020400000000000000" pitchFamily="18" charset="-128"/>
                        </a:rPr>
                        <a:t>(m)</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a:latin typeface="Yu Mincho" panose="02020400000000000000" pitchFamily="18" charset="-128"/>
                          <a:ea typeface="Yu Mincho" panose="02020400000000000000" pitchFamily="18" charset="-128"/>
                        </a:rPr>
                        <a:t>D</a:t>
                      </a:r>
                      <a:r>
                        <a:rPr lang="nl-NL" baseline="-25000" dirty="0">
                          <a:latin typeface="Yu Mincho" panose="02020400000000000000" pitchFamily="18" charset="-128"/>
                          <a:ea typeface="Yu Mincho" panose="02020400000000000000" pitchFamily="18" charset="-128"/>
                        </a:rPr>
                        <a:t>R </a:t>
                      </a:r>
                      <a:r>
                        <a:rPr lang="nl-NL" baseline="0" dirty="0">
                          <a:latin typeface="Yu Mincho" panose="02020400000000000000" pitchFamily="18" charset="-128"/>
                          <a:ea typeface="Yu Mincho" panose="02020400000000000000" pitchFamily="18" charset="-128"/>
                        </a:rPr>
                        <a:t>(m)</a:t>
                      </a:r>
                      <a:endParaRPr lang="en-GB"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2033215552"/>
                  </a:ext>
                </a:extLst>
              </a:tr>
              <a:tr h="370840">
                <a:tc>
                  <a:txBody>
                    <a:bodyPr/>
                    <a:lstStyle/>
                    <a:p>
                      <a:pPr algn="ctr"/>
                      <a:r>
                        <a:rPr lang="nl-NL" dirty="0" err="1">
                          <a:latin typeface="Yu Mincho" panose="02020400000000000000" pitchFamily="18" charset="-128"/>
                          <a:ea typeface="Yu Mincho" panose="02020400000000000000" pitchFamily="18" charset="-128"/>
                        </a:rPr>
                        <a:t>Geometry</a:t>
                      </a:r>
                      <a:r>
                        <a:rPr lang="nl-NL" dirty="0">
                          <a:latin typeface="Yu Mincho" panose="02020400000000000000" pitchFamily="18" charset="-128"/>
                          <a:ea typeface="Yu Mincho" panose="02020400000000000000" pitchFamily="18" charset="-128"/>
                        </a:rPr>
                        <a:t> 1</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a:latin typeface="Yu Mincho" panose="02020400000000000000" pitchFamily="18" charset="-128"/>
                          <a:ea typeface="Yu Mincho" panose="02020400000000000000" pitchFamily="18" charset="-128"/>
                        </a:rPr>
                        <a:t>0.2</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a:latin typeface="Yu Mincho" panose="02020400000000000000" pitchFamily="18" charset="-128"/>
                          <a:ea typeface="Yu Mincho" panose="02020400000000000000" pitchFamily="18" charset="-128"/>
                        </a:rPr>
                        <a:t>0.05133</a:t>
                      </a:r>
                      <a:endParaRPr lang="en-GB"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009926805"/>
                  </a:ext>
                </a:extLst>
              </a:tr>
              <a:tr h="370840">
                <a:tc>
                  <a:txBody>
                    <a:bodyPr/>
                    <a:lstStyle/>
                    <a:p>
                      <a:pPr algn="ctr"/>
                      <a:r>
                        <a:rPr lang="nl-NL" dirty="0" err="1">
                          <a:latin typeface="Yu Mincho" panose="02020400000000000000" pitchFamily="18" charset="-128"/>
                          <a:ea typeface="Yu Mincho" panose="02020400000000000000" pitchFamily="18" charset="-128"/>
                        </a:rPr>
                        <a:t>Geometry</a:t>
                      </a:r>
                      <a:r>
                        <a:rPr lang="nl-NL" dirty="0">
                          <a:latin typeface="Yu Mincho" panose="02020400000000000000" pitchFamily="18" charset="-128"/>
                          <a:ea typeface="Yu Mincho" panose="02020400000000000000" pitchFamily="18" charset="-128"/>
                        </a:rPr>
                        <a:t> 2</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a:latin typeface="Yu Mincho" panose="02020400000000000000" pitchFamily="18" charset="-128"/>
                          <a:ea typeface="Yu Mincho" panose="02020400000000000000" pitchFamily="18" charset="-128"/>
                        </a:rPr>
                        <a:t>0.95</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a:latin typeface="Yu Mincho" panose="02020400000000000000" pitchFamily="18" charset="-128"/>
                          <a:ea typeface="Yu Mincho" panose="02020400000000000000" pitchFamily="18" charset="-128"/>
                        </a:rPr>
                        <a:t>0.05133</a:t>
                      </a:r>
                      <a:endParaRPr lang="en-GB"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966928034"/>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err="1">
                          <a:latin typeface="Yu Mincho" panose="02020400000000000000" pitchFamily="18" charset="-128"/>
                          <a:ea typeface="Yu Mincho" panose="02020400000000000000" pitchFamily="18" charset="-128"/>
                        </a:rPr>
                        <a:t>Geometry</a:t>
                      </a:r>
                      <a:r>
                        <a:rPr lang="nl-NL" dirty="0">
                          <a:latin typeface="Yu Mincho" panose="02020400000000000000" pitchFamily="18" charset="-128"/>
                          <a:ea typeface="Yu Mincho" panose="02020400000000000000" pitchFamily="18" charset="-128"/>
                        </a:rPr>
                        <a:t> 1</a:t>
                      </a:r>
                      <a:r>
                        <a:rPr lang="en-GB" dirty="0">
                          <a:latin typeface="Yu Mincho" panose="02020400000000000000" pitchFamily="18" charset="-128"/>
                          <a:ea typeface="Yu Mincho" panose="02020400000000000000" pitchFamily="18" charset="-128"/>
                        </a:rPr>
                        <a:t>(X5)</a:t>
                      </a:r>
                    </a:p>
                  </a:txBody>
                  <a:tcPr/>
                </a:tc>
                <a:tc>
                  <a:txBody>
                    <a:bodyPr/>
                    <a:lstStyle/>
                    <a:p>
                      <a:pPr algn="ctr"/>
                      <a:r>
                        <a:rPr lang="en-GB" dirty="0">
                          <a:latin typeface="Yu Mincho" panose="02020400000000000000" pitchFamily="18" charset="-128"/>
                          <a:ea typeface="Yu Mincho" panose="02020400000000000000" pitchFamily="18" charset="-128"/>
                        </a:rPr>
                        <a:t>1.0</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a:latin typeface="Yu Mincho" panose="02020400000000000000" pitchFamily="18" charset="-128"/>
                          <a:ea typeface="Yu Mincho" panose="02020400000000000000" pitchFamily="18" charset="-128"/>
                        </a:rPr>
                        <a:t>0.05133</a:t>
                      </a:r>
                      <a:endParaRPr lang="en-GB"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212157485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err="1">
                          <a:latin typeface="Yu Mincho" panose="02020400000000000000" pitchFamily="18" charset="-128"/>
                          <a:ea typeface="Yu Mincho" panose="02020400000000000000" pitchFamily="18" charset="-128"/>
                        </a:rPr>
                        <a:t>Geometry</a:t>
                      </a:r>
                      <a:r>
                        <a:rPr lang="nl-NL" dirty="0">
                          <a:latin typeface="Yu Mincho" panose="02020400000000000000" pitchFamily="18" charset="-128"/>
                          <a:ea typeface="Yu Mincho" panose="02020400000000000000" pitchFamily="18" charset="-128"/>
                        </a:rPr>
                        <a:t> 1</a:t>
                      </a:r>
                      <a:r>
                        <a:rPr lang="en-GB" dirty="0">
                          <a:latin typeface="Yu Mincho" panose="02020400000000000000" pitchFamily="18" charset="-128"/>
                          <a:ea typeface="Yu Mincho" panose="02020400000000000000" pitchFamily="18" charset="-128"/>
                        </a:rPr>
                        <a:t> (X6)</a:t>
                      </a:r>
                    </a:p>
                  </a:txBody>
                  <a:tcPr/>
                </a:tc>
                <a:tc>
                  <a:txBody>
                    <a:bodyPr/>
                    <a:lstStyle/>
                    <a:p>
                      <a:pPr algn="ctr"/>
                      <a:r>
                        <a:rPr lang="en-GB" dirty="0">
                          <a:latin typeface="Yu Mincho" panose="02020400000000000000" pitchFamily="18" charset="-128"/>
                          <a:ea typeface="Yu Mincho" panose="02020400000000000000" pitchFamily="18" charset="-128"/>
                        </a:rPr>
                        <a:t>1.2</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a:latin typeface="Yu Mincho" panose="02020400000000000000" pitchFamily="18" charset="-128"/>
                          <a:ea typeface="Yu Mincho" panose="02020400000000000000" pitchFamily="18" charset="-128"/>
                        </a:rPr>
                        <a:t>0.05133</a:t>
                      </a:r>
                      <a:endParaRPr lang="en-GB"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265304027"/>
                  </a:ext>
                </a:extLst>
              </a:tr>
            </a:tbl>
          </a:graphicData>
        </a:graphic>
      </p:graphicFrame>
      <p:sp>
        <p:nvSpPr>
          <p:cNvPr id="16" name="TextBox 15">
            <a:extLst>
              <a:ext uri="{FF2B5EF4-FFF2-40B4-BE49-F238E27FC236}">
                <a16:creationId xmlns:a16="http://schemas.microsoft.com/office/drawing/2014/main" id="{C67043EE-FD9D-111C-C266-DCAB63447287}"/>
              </a:ext>
            </a:extLst>
          </p:cNvPr>
          <p:cNvSpPr txBox="1"/>
          <p:nvPr/>
        </p:nvSpPr>
        <p:spPr>
          <a:xfrm>
            <a:off x="2260001" y="683701"/>
            <a:ext cx="2861681"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Length influence study</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pSp>
        <p:nvGrpSpPr>
          <p:cNvPr id="26" name="Group 25">
            <a:extLst>
              <a:ext uri="{FF2B5EF4-FFF2-40B4-BE49-F238E27FC236}">
                <a16:creationId xmlns:a16="http://schemas.microsoft.com/office/drawing/2014/main" id="{BC494401-34D1-6A9C-C536-32DB084E159E}"/>
              </a:ext>
            </a:extLst>
          </p:cNvPr>
          <p:cNvGrpSpPr/>
          <p:nvPr/>
        </p:nvGrpSpPr>
        <p:grpSpPr>
          <a:xfrm>
            <a:off x="6763033" y="2230165"/>
            <a:ext cx="914401" cy="870546"/>
            <a:chOff x="6593304" y="2264540"/>
            <a:chExt cx="914401" cy="891171"/>
          </a:xfrm>
        </p:grpSpPr>
        <p:sp>
          <p:nvSpPr>
            <p:cNvPr id="17" name="Oval 16">
              <a:extLst>
                <a:ext uri="{FF2B5EF4-FFF2-40B4-BE49-F238E27FC236}">
                  <a16:creationId xmlns:a16="http://schemas.microsoft.com/office/drawing/2014/main" id="{37589517-74A3-7632-51C5-7293FDB7820A}"/>
                </a:ext>
              </a:extLst>
            </p:cNvPr>
            <p:cNvSpPr/>
            <p:nvPr/>
          </p:nvSpPr>
          <p:spPr>
            <a:xfrm>
              <a:off x="6964565" y="2351314"/>
              <a:ext cx="192506" cy="16500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7082F6C5-0247-639D-EA3A-4422FBFC8964}"/>
                </a:ext>
              </a:extLst>
            </p:cNvPr>
            <p:cNvSpPr/>
            <p:nvPr/>
          </p:nvSpPr>
          <p:spPr>
            <a:xfrm>
              <a:off x="7225823" y="2570486"/>
              <a:ext cx="192506" cy="16500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Oval 18">
              <a:extLst>
                <a:ext uri="{FF2B5EF4-FFF2-40B4-BE49-F238E27FC236}">
                  <a16:creationId xmlns:a16="http://schemas.microsoft.com/office/drawing/2014/main" id="{854E7C27-BA1C-70B7-AC7A-BE46B5EE7528}"/>
                </a:ext>
              </a:extLst>
            </p:cNvPr>
            <p:cNvSpPr/>
            <p:nvPr/>
          </p:nvSpPr>
          <p:spPr>
            <a:xfrm>
              <a:off x="6696431" y="2570486"/>
              <a:ext cx="192506" cy="16500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Oval 19">
              <a:extLst>
                <a:ext uri="{FF2B5EF4-FFF2-40B4-BE49-F238E27FC236}">
                  <a16:creationId xmlns:a16="http://schemas.microsoft.com/office/drawing/2014/main" id="{44AEECFD-3418-3148-B900-BF27EF785859}"/>
                </a:ext>
              </a:extLst>
            </p:cNvPr>
            <p:cNvSpPr/>
            <p:nvPr/>
          </p:nvSpPr>
          <p:spPr>
            <a:xfrm>
              <a:off x="6799558" y="2863548"/>
              <a:ext cx="192506" cy="16500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Oval 22">
              <a:extLst>
                <a:ext uri="{FF2B5EF4-FFF2-40B4-BE49-F238E27FC236}">
                  <a16:creationId xmlns:a16="http://schemas.microsoft.com/office/drawing/2014/main" id="{CAEFEFE9-B1D4-DF2F-43DA-C46C7C651B0C}"/>
                </a:ext>
              </a:extLst>
            </p:cNvPr>
            <p:cNvSpPr/>
            <p:nvPr/>
          </p:nvSpPr>
          <p:spPr>
            <a:xfrm>
              <a:off x="7129570" y="2863549"/>
              <a:ext cx="192506" cy="16500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Oval 23">
              <a:extLst>
                <a:ext uri="{FF2B5EF4-FFF2-40B4-BE49-F238E27FC236}">
                  <a16:creationId xmlns:a16="http://schemas.microsoft.com/office/drawing/2014/main" id="{2182B0FB-58E2-0D67-8CFB-C35E40959841}"/>
                </a:ext>
              </a:extLst>
            </p:cNvPr>
            <p:cNvSpPr/>
            <p:nvPr/>
          </p:nvSpPr>
          <p:spPr>
            <a:xfrm>
              <a:off x="6964565" y="2607432"/>
              <a:ext cx="192506" cy="16500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Oval 24">
              <a:extLst>
                <a:ext uri="{FF2B5EF4-FFF2-40B4-BE49-F238E27FC236}">
                  <a16:creationId xmlns:a16="http://schemas.microsoft.com/office/drawing/2014/main" id="{BA3A9683-B901-4330-60D9-32A4FD9D6CB0}"/>
                </a:ext>
              </a:extLst>
            </p:cNvPr>
            <p:cNvSpPr/>
            <p:nvPr/>
          </p:nvSpPr>
          <p:spPr>
            <a:xfrm>
              <a:off x="6593304" y="2264540"/>
              <a:ext cx="914401" cy="89117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27" name="Right Brace 26">
            <a:extLst>
              <a:ext uri="{FF2B5EF4-FFF2-40B4-BE49-F238E27FC236}">
                <a16:creationId xmlns:a16="http://schemas.microsoft.com/office/drawing/2014/main" id="{A55850CF-2C25-81BD-6592-42A0ED428C91}"/>
              </a:ext>
            </a:extLst>
          </p:cNvPr>
          <p:cNvSpPr/>
          <p:nvPr/>
        </p:nvSpPr>
        <p:spPr>
          <a:xfrm>
            <a:off x="6448926" y="2230165"/>
            <a:ext cx="220002" cy="76120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L"/>
          </a:p>
        </p:txBody>
      </p:sp>
      <p:cxnSp>
        <p:nvCxnSpPr>
          <p:cNvPr id="31" name="Straight Arrow Connector 30">
            <a:extLst>
              <a:ext uri="{FF2B5EF4-FFF2-40B4-BE49-F238E27FC236}">
                <a16:creationId xmlns:a16="http://schemas.microsoft.com/office/drawing/2014/main" id="{819053E1-9815-A963-A5F5-1DD4B27DC37D}"/>
              </a:ext>
            </a:extLst>
          </p:cNvPr>
          <p:cNvCxnSpPr>
            <a:stCxn id="18" idx="6"/>
          </p:cNvCxnSpPr>
          <p:nvPr/>
        </p:nvCxnSpPr>
        <p:spPr>
          <a:xfrm>
            <a:off x="7588058" y="2609623"/>
            <a:ext cx="3483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CB68B7E-2191-A848-ADB5-3D7386DD2A3A}"/>
              </a:ext>
            </a:extLst>
          </p:cNvPr>
          <p:cNvCxnSpPr>
            <a:cxnSpLocks/>
          </p:cNvCxnSpPr>
          <p:nvPr/>
        </p:nvCxnSpPr>
        <p:spPr>
          <a:xfrm>
            <a:off x="7588058" y="2948785"/>
            <a:ext cx="312959" cy="2144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613A49A7-4C97-31D2-BEEC-F261E2C1DB27}"/>
              </a:ext>
            </a:extLst>
          </p:cNvPr>
          <p:cNvSpPr txBox="1"/>
          <p:nvPr/>
        </p:nvSpPr>
        <p:spPr>
          <a:xfrm>
            <a:off x="7938280" y="2456940"/>
            <a:ext cx="1015021"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Membrane</a:t>
            </a:r>
            <a:endParaRPr lang="en-NL" dirty="0">
              <a:latin typeface="Yu Mincho" panose="02020400000000000000" pitchFamily="18" charset="-128"/>
              <a:ea typeface="Yu Mincho" panose="02020400000000000000" pitchFamily="18" charset="-128"/>
            </a:endParaRPr>
          </a:p>
        </p:txBody>
      </p:sp>
      <p:sp>
        <p:nvSpPr>
          <p:cNvPr id="36" name="TextBox 35">
            <a:extLst>
              <a:ext uri="{FF2B5EF4-FFF2-40B4-BE49-F238E27FC236}">
                <a16:creationId xmlns:a16="http://schemas.microsoft.com/office/drawing/2014/main" id="{D1B720B6-540B-E28B-34DF-84D9CE9D5FD8}"/>
              </a:ext>
            </a:extLst>
          </p:cNvPr>
          <p:cNvSpPr txBox="1"/>
          <p:nvPr/>
        </p:nvSpPr>
        <p:spPr>
          <a:xfrm>
            <a:off x="7907730" y="3029969"/>
            <a:ext cx="77213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Reactor</a:t>
            </a:r>
            <a:endParaRPr lang="en-NL" dirty="0">
              <a:latin typeface="Yu Mincho" panose="02020400000000000000" pitchFamily="18" charset="-128"/>
              <a:ea typeface="Yu Mincho" panose="02020400000000000000" pitchFamily="18" charset="-128"/>
            </a:endParaRPr>
          </a:p>
        </p:txBody>
      </p:sp>
      <p:pic>
        <p:nvPicPr>
          <p:cNvPr id="15" name="Picture 14" descr="A close up of a logo&#10;&#10;Description automatically generated with low confidence">
            <a:extLst>
              <a:ext uri="{FF2B5EF4-FFF2-40B4-BE49-F238E27FC236}">
                <a16:creationId xmlns:a16="http://schemas.microsoft.com/office/drawing/2014/main" id="{1465F9E5-EC09-7C9C-301A-631A37E98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1187014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15</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15</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925801"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Design and scale-up</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aphicFrame>
        <p:nvGraphicFramePr>
          <p:cNvPr id="14" name="Table 13">
            <a:extLst>
              <a:ext uri="{FF2B5EF4-FFF2-40B4-BE49-F238E27FC236}">
                <a16:creationId xmlns:a16="http://schemas.microsoft.com/office/drawing/2014/main" id="{00E1EA36-8E28-4EBE-DAAC-D51E765BCE50}"/>
              </a:ext>
            </a:extLst>
          </p:cNvPr>
          <p:cNvGraphicFramePr>
            <a:graphicFrameLocks noGrp="1"/>
          </p:cNvGraphicFramePr>
          <p:nvPr>
            <p:extLst>
              <p:ext uri="{D42A27DB-BD31-4B8C-83A1-F6EECF244321}">
                <p14:modId xmlns:p14="http://schemas.microsoft.com/office/powerpoint/2010/main" val="146125561"/>
              </p:ext>
            </p:extLst>
          </p:nvPr>
        </p:nvGraphicFramePr>
        <p:xfrm>
          <a:off x="944728" y="1212029"/>
          <a:ext cx="6973850" cy="2250440"/>
        </p:xfrm>
        <a:graphic>
          <a:graphicData uri="http://schemas.openxmlformats.org/drawingml/2006/table">
            <a:tbl>
              <a:tblPr firstRow="1" bandRow="1">
                <a:tableStyleId>{5C22544A-7EE6-4342-B048-85BDC9FD1C3A}</a:tableStyleId>
              </a:tblPr>
              <a:tblGrid>
                <a:gridCol w="1394770">
                  <a:extLst>
                    <a:ext uri="{9D8B030D-6E8A-4147-A177-3AD203B41FA5}">
                      <a16:colId xmlns:a16="http://schemas.microsoft.com/office/drawing/2014/main" val="4219165500"/>
                    </a:ext>
                  </a:extLst>
                </a:gridCol>
                <a:gridCol w="1437809">
                  <a:extLst>
                    <a:ext uri="{9D8B030D-6E8A-4147-A177-3AD203B41FA5}">
                      <a16:colId xmlns:a16="http://schemas.microsoft.com/office/drawing/2014/main" val="1356186221"/>
                    </a:ext>
                  </a:extLst>
                </a:gridCol>
                <a:gridCol w="1351731">
                  <a:extLst>
                    <a:ext uri="{9D8B030D-6E8A-4147-A177-3AD203B41FA5}">
                      <a16:colId xmlns:a16="http://schemas.microsoft.com/office/drawing/2014/main" val="1616322927"/>
                    </a:ext>
                  </a:extLst>
                </a:gridCol>
                <a:gridCol w="1394770">
                  <a:extLst>
                    <a:ext uri="{9D8B030D-6E8A-4147-A177-3AD203B41FA5}">
                      <a16:colId xmlns:a16="http://schemas.microsoft.com/office/drawing/2014/main" val="1222427586"/>
                    </a:ext>
                  </a:extLst>
                </a:gridCol>
                <a:gridCol w="1394770">
                  <a:extLst>
                    <a:ext uri="{9D8B030D-6E8A-4147-A177-3AD203B41FA5}">
                      <a16:colId xmlns:a16="http://schemas.microsoft.com/office/drawing/2014/main" val="3605943361"/>
                    </a:ext>
                  </a:extLst>
                </a:gridCol>
              </a:tblGrid>
              <a:tr h="370840">
                <a:tc>
                  <a:txBody>
                    <a:bodyPr/>
                    <a:lstStyle/>
                    <a:p>
                      <a:pPr algn="ctr"/>
                      <a:endParaRPr lang="en-GB" dirty="0">
                        <a:latin typeface="Yu Mincho" panose="02020400000000000000" pitchFamily="18" charset="-128"/>
                        <a:ea typeface="Yu Mincho" panose="02020400000000000000" pitchFamily="18" charset="-128"/>
                      </a:endParaRPr>
                    </a:p>
                  </a:txBody>
                  <a:tcPr/>
                </a:tc>
                <a:tc>
                  <a:txBody>
                    <a:bodyPr/>
                    <a:lstStyle/>
                    <a:p>
                      <a:pPr algn="ctr"/>
                      <a:r>
                        <a:rPr lang="en-GB" dirty="0">
                          <a:latin typeface="Yu Mincho" panose="02020400000000000000" pitchFamily="18" charset="-128"/>
                          <a:ea typeface="Yu Mincho" panose="02020400000000000000" pitchFamily="18" charset="-128"/>
                        </a:rPr>
                        <a:t>Total membrane length [m]</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err="1">
                          <a:latin typeface="Yu Mincho" panose="02020400000000000000" pitchFamily="18" charset="-128"/>
                          <a:ea typeface="Yu Mincho" panose="02020400000000000000" pitchFamily="18" charset="-128"/>
                        </a:rPr>
                        <a:t>Production</a:t>
                      </a:r>
                      <a:r>
                        <a:rPr lang="nl-NL" dirty="0">
                          <a:latin typeface="Yu Mincho" panose="02020400000000000000" pitchFamily="18" charset="-128"/>
                          <a:ea typeface="Yu Mincho" panose="02020400000000000000" pitchFamily="18" charset="-128"/>
                        </a:rPr>
                        <a:t> </a:t>
                      </a:r>
                      <a:r>
                        <a:rPr lang="nl-NL" dirty="0" err="1">
                          <a:latin typeface="Yu Mincho" panose="02020400000000000000" pitchFamily="18" charset="-128"/>
                          <a:ea typeface="Yu Mincho" panose="02020400000000000000" pitchFamily="18" charset="-128"/>
                        </a:rPr>
                        <a:t>capacity</a:t>
                      </a:r>
                      <a:r>
                        <a:rPr lang="nl-NL" dirty="0">
                          <a:latin typeface="Yu Mincho" panose="02020400000000000000" pitchFamily="18" charset="-128"/>
                          <a:ea typeface="Yu Mincho" panose="02020400000000000000" pitchFamily="18" charset="-128"/>
                        </a:rPr>
                        <a:t> [g/</a:t>
                      </a:r>
                      <a:r>
                        <a:rPr lang="nl-NL" dirty="0" err="1">
                          <a:latin typeface="Yu Mincho" panose="02020400000000000000" pitchFamily="18" charset="-128"/>
                          <a:ea typeface="Yu Mincho" panose="02020400000000000000" pitchFamily="18" charset="-128"/>
                        </a:rPr>
                        <a:t>hr</a:t>
                      </a:r>
                      <a:r>
                        <a:rPr lang="nl-NL" dirty="0">
                          <a:latin typeface="Yu Mincho" panose="02020400000000000000" pitchFamily="18" charset="-128"/>
                          <a:ea typeface="Yu Mincho" panose="02020400000000000000" pitchFamily="18" charset="-128"/>
                        </a:rPr>
                        <a:t>]</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err="1">
                          <a:latin typeface="Yu Mincho" panose="02020400000000000000" pitchFamily="18" charset="-128"/>
                          <a:ea typeface="Yu Mincho" panose="02020400000000000000" pitchFamily="18" charset="-128"/>
                        </a:rPr>
                        <a:t>Purity</a:t>
                      </a:r>
                      <a:r>
                        <a:rPr lang="nl-NL" dirty="0">
                          <a:latin typeface="Yu Mincho" panose="02020400000000000000" pitchFamily="18" charset="-128"/>
                          <a:ea typeface="Yu Mincho" panose="02020400000000000000" pitchFamily="18" charset="-128"/>
                        </a:rPr>
                        <a:t> [%]</a:t>
                      </a:r>
                      <a:endParaRPr lang="en-GB" dirty="0">
                        <a:latin typeface="Yu Mincho" panose="02020400000000000000" pitchFamily="18" charset="-128"/>
                        <a:ea typeface="Yu Mincho" panose="02020400000000000000" pitchFamily="18" charset="-128"/>
                      </a:endParaRPr>
                    </a:p>
                  </a:txBody>
                  <a:tcPr/>
                </a:tc>
                <a:tc>
                  <a:txBody>
                    <a:bodyPr/>
                    <a:lstStyle/>
                    <a:p>
                      <a:pPr algn="ctr"/>
                      <a:r>
                        <a:rPr lang="en-GB" dirty="0">
                          <a:latin typeface="Yu Mincho" panose="02020400000000000000" pitchFamily="18" charset="-128"/>
                          <a:ea typeface="Yu Mincho" panose="02020400000000000000" pitchFamily="18" charset="-128"/>
                        </a:rPr>
                        <a:t>Catalyst weight [g]</a:t>
                      </a:r>
                    </a:p>
                  </a:txBody>
                  <a:tcPr/>
                </a:tc>
                <a:extLst>
                  <a:ext uri="{0D108BD9-81ED-4DB2-BD59-A6C34878D82A}">
                    <a16:rowId xmlns:a16="http://schemas.microsoft.com/office/drawing/2014/main" val="2033215552"/>
                  </a:ext>
                </a:extLst>
              </a:tr>
              <a:tr h="370840">
                <a:tc>
                  <a:txBody>
                    <a:bodyPr/>
                    <a:lstStyle/>
                    <a:p>
                      <a:pPr algn="ctr"/>
                      <a:r>
                        <a:rPr lang="nl-NL" b="0" dirty="0" err="1">
                          <a:latin typeface="Yu Mincho" panose="02020400000000000000" pitchFamily="18" charset="-128"/>
                          <a:ea typeface="Yu Mincho" panose="02020400000000000000" pitchFamily="18" charset="-128"/>
                        </a:rPr>
                        <a:t>Geometry</a:t>
                      </a:r>
                      <a:r>
                        <a:rPr lang="nl-NL" b="0" dirty="0">
                          <a:latin typeface="Yu Mincho" panose="02020400000000000000" pitchFamily="18" charset="-128"/>
                          <a:ea typeface="Yu Mincho" panose="02020400000000000000" pitchFamily="18" charset="-128"/>
                        </a:rPr>
                        <a:t> 1</a:t>
                      </a:r>
                      <a:endParaRPr lang="en-GB" b="0" dirty="0">
                        <a:latin typeface="Yu Mincho" panose="02020400000000000000" pitchFamily="18" charset="-128"/>
                        <a:ea typeface="Yu Mincho" panose="02020400000000000000" pitchFamily="18" charset="-128"/>
                      </a:endParaRPr>
                    </a:p>
                  </a:txBody>
                  <a:tcPr/>
                </a:tc>
                <a:tc>
                  <a:txBody>
                    <a:bodyPr/>
                    <a:lstStyle/>
                    <a:p>
                      <a:pPr algn="ctr"/>
                      <a:r>
                        <a:rPr lang="nl-NL" b="0" dirty="0">
                          <a:latin typeface="Yu Mincho" panose="02020400000000000000" pitchFamily="18" charset="-128"/>
                          <a:ea typeface="Yu Mincho" panose="02020400000000000000" pitchFamily="18" charset="-128"/>
                        </a:rPr>
                        <a:t>0.95</a:t>
                      </a:r>
                      <a:endParaRPr lang="en-GB" b="0" dirty="0">
                        <a:latin typeface="Yu Mincho" panose="02020400000000000000" pitchFamily="18" charset="-128"/>
                        <a:ea typeface="Yu Mincho" panose="02020400000000000000" pitchFamily="18" charset="-128"/>
                      </a:endParaRPr>
                    </a:p>
                  </a:txBody>
                  <a:tcPr/>
                </a:tc>
                <a:tc>
                  <a:txBody>
                    <a:bodyPr/>
                    <a:lstStyle/>
                    <a:p>
                      <a:pPr algn="ctr"/>
                      <a:r>
                        <a:rPr lang="en-GB" b="1" dirty="0">
                          <a:latin typeface="Yu Mincho" panose="02020400000000000000" pitchFamily="18" charset="-128"/>
                          <a:ea typeface="Yu Mincho" panose="02020400000000000000" pitchFamily="18" charset="-128"/>
                        </a:rPr>
                        <a:t>68.4</a:t>
                      </a:r>
                    </a:p>
                  </a:txBody>
                  <a:tcPr/>
                </a:tc>
                <a:tc>
                  <a:txBody>
                    <a:bodyPr/>
                    <a:lstStyle/>
                    <a:p>
                      <a:pPr algn="ctr"/>
                      <a:r>
                        <a:rPr lang="nl-NL" b="0" dirty="0">
                          <a:latin typeface="Yu Mincho" panose="02020400000000000000" pitchFamily="18" charset="-128"/>
                          <a:ea typeface="Yu Mincho" panose="02020400000000000000" pitchFamily="18" charset="-128"/>
                        </a:rPr>
                        <a:t>45.3</a:t>
                      </a:r>
                      <a:endParaRPr lang="en-GB" b="0" dirty="0">
                        <a:latin typeface="Yu Mincho" panose="02020400000000000000" pitchFamily="18" charset="-128"/>
                        <a:ea typeface="Yu Mincho" panose="02020400000000000000" pitchFamily="18" charset="-128"/>
                      </a:endParaRPr>
                    </a:p>
                  </a:txBody>
                  <a:tcPr/>
                </a:tc>
                <a:tc>
                  <a:txBody>
                    <a:bodyPr/>
                    <a:lstStyle/>
                    <a:p>
                      <a:pPr algn="ctr"/>
                      <a:r>
                        <a:rPr lang="en-GB" b="1" dirty="0">
                          <a:latin typeface="Yu Mincho" panose="02020400000000000000" pitchFamily="18" charset="-128"/>
                          <a:ea typeface="Yu Mincho" panose="02020400000000000000" pitchFamily="18" charset="-128"/>
                        </a:rPr>
                        <a:t>235</a:t>
                      </a:r>
                    </a:p>
                  </a:txBody>
                  <a:tcPr/>
                </a:tc>
                <a:extLst>
                  <a:ext uri="{0D108BD9-81ED-4DB2-BD59-A6C34878D82A}">
                    <a16:rowId xmlns:a16="http://schemas.microsoft.com/office/drawing/2014/main" val="3009926805"/>
                  </a:ext>
                </a:extLst>
              </a:tr>
              <a:tr h="370840">
                <a:tc>
                  <a:txBody>
                    <a:bodyPr/>
                    <a:lstStyle/>
                    <a:p>
                      <a:pPr algn="ctr"/>
                      <a:r>
                        <a:rPr lang="nl-NL" dirty="0" err="1">
                          <a:latin typeface="Yu Mincho" panose="02020400000000000000" pitchFamily="18" charset="-128"/>
                          <a:ea typeface="Yu Mincho" panose="02020400000000000000" pitchFamily="18" charset="-128"/>
                        </a:rPr>
                        <a:t>Geometry</a:t>
                      </a:r>
                      <a:r>
                        <a:rPr lang="nl-NL" dirty="0">
                          <a:latin typeface="Yu Mincho" panose="02020400000000000000" pitchFamily="18" charset="-128"/>
                          <a:ea typeface="Yu Mincho" panose="02020400000000000000" pitchFamily="18" charset="-128"/>
                        </a:rPr>
                        <a:t> 2</a:t>
                      </a:r>
                      <a:endParaRPr lang="en-GB" dirty="0">
                        <a:latin typeface="Yu Mincho" panose="02020400000000000000" pitchFamily="18" charset="-128"/>
                        <a:ea typeface="Yu Mincho" panose="02020400000000000000" pitchFamily="18" charset="-128"/>
                      </a:endParaRPr>
                    </a:p>
                  </a:txBody>
                  <a:tcPr/>
                </a:tc>
                <a:tc>
                  <a:txBody>
                    <a:bodyPr/>
                    <a:lstStyle/>
                    <a:p>
                      <a:pPr algn="ctr"/>
                      <a:r>
                        <a:rPr lang="nl-NL" dirty="0">
                          <a:latin typeface="Yu Mincho" panose="02020400000000000000" pitchFamily="18" charset="-128"/>
                          <a:ea typeface="Yu Mincho" panose="02020400000000000000" pitchFamily="18" charset="-128"/>
                        </a:rPr>
                        <a:t>0.2</a:t>
                      </a:r>
                      <a:endParaRPr lang="en-GB" dirty="0">
                        <a:latin typeface="Yu Mincho" panose="02020400000000000000" pitchFamily="18" charset="-128"/>
                        <a:ea typeface="Yu Mincho" panose="02020400000000000000" pitchFamily="18" charset="-128"/>
                      </a:endParaRPr>
                    </a:p>
                  </a:txBody>
                  <a:tcPr/>
                </a:tc>
                <a:tc>
                  <a:txBody>
                    <a:bodyPr/>
                    <a:lstStyle/>
                    <a:p>
                      <a:pPr algn="ctr"/>
                      <a:r>
                        <a:rPr lang="en-GB" dirty="0">
                          <a:latin typeface="Yu Mincho" panose="02020400000000000000" pitchFamily="18" charset="-128"/>
                          <a:ea typeface="Yu Mincho" panose="02020400000000000000" pitchFamily="18" charset="-128"/>
                        </a:rPr>
                        <a:t>12.5</a:t>
                      </a:r>
                    </a:p>
                  </a:txBody>
                  <a:tcPr/>
                </a:tc>
                <a:tc>
                  <a:txBody>
                    <a:bodyPr/>
                    <a:lstStyle/>
                    <a:p>
                      <a:pPr algn="ctr"/>
                      <a:r>
                        <a:rPr lang="nl-NL" dirty="0">
                          <a:latin typeface="Yu Mincho" panose="02020400000000000000" pitchFamily="18" charset="-128"/>
                          <a:ea typeface="Yu Mincho" panose="02020400000000000000" pitchFamily="18" charset="-128"/>
                        </a:rPr>
                        <a:t>34.3</a:t>
                      </a:r>
                      <a:endParaRPr lang="en-GB" dirty="0">
                        <a:latin typeface="Yu Mincho" panose="02020400000000000000" pitchFamily="18" charset="-128"/>
                        <a:ea typeface="Yu Mincho" panose="02020400000000000000" pitchFamily="18" charset="-128"/>
                      </a:endParaRPr>
                    </a:p>
                  </a:txBody>
                  <a:tcPr/>
                </a:tc>
                <a:tc>
                  <a:txBody>
                    <a:bodyPr/>
                    <a:lstStyle/>
                    <a:p>
                      <a:pPr algn="ctr"/>
                      <a:r>
                        <a:rPr lang="en-GB" dirty="0">
                          <a:latin typeface="Yu Mincho" panose="02020400000000000000" pitchFamily="18" charset="-128"/>
                          <a:ea typeface="Yu Mincho" panose="02020400000000000000" pitchFamily="18" charset="-128"/>
                        </a:rPr>
                        <a:t>35</a:t>
                      </a:r>
                    </a:p>
                  </a:txBody>
                  <a:tcPr/>
                </a:tc>
                <a:extLst>
                  <a:ext uri="{0D108BD9-81ED-4DB2-BD59-A6C34878D82A}">
                    <a16:rowId xmlns:a16="http://schemas.microsoft.com/office/drawing/2014/main" val="3966928034"/>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b="0" dirty="0" err="1">
                          <a:latin typeface="Yu Mincho" panose="02020400000000000000" pitchFamily="18" charset="-128"/>
                          <a:ea typeface="Yu Mincho" panose="02020400000000000000" pitchFamily="18" charset="-128"/>
                        </a:rPr>
                        <a:t>Geometry</a:t>
                      </a:r>
                      <a:r>
                        <a:rPr lang="nl-NL" b="0" dirty="0">
                          <a:latin typeface="Yu Mincho" panose="02020400000000000000" pitchFamily="18" charset="-128"/>
                          <a:ea typeface="Yu Mincho" panose="02020400000000000000" pitchFamily="18" charset="-128"/>
                        </a:rPr>
                        <a:t> 2 </a:t>
                      </a:r>
                      <a:r>
                        <a:rPr lang="en-GB" b="0" dirty="0">
                          <a:latin typeface="Yu Mincho" panose="02020400000000000000" pitchFamily="18" charset="-128"/>
                          <a:ea typeface="Yu Mincho" panose="02020400000000000000" pitchFamily="18" charset="-128"/>
                        </a:rPr>
                        <a:t>(X5)</a:t>
                      </a:r>
                    </a:p>
                  </a:txBody>
                  <a:tcPr/>
                </a:tc>
                <a:tc>
                  <a:txBody>
                    <a:bodyPr/>
                    <a:lstStyle/>
                    <a:p>
                      <a:pPr algn="ctr"/>
                      <a:r>
                        <a:rPr lang="en-GB" b="0" dirty="0">
                          <a:latin typeface="Yu Mincho" panose="02020400000000000000" pitchFamily="18" charset="-128"/>
                          <a:ea typeface="Yu Mincho" panose="02020400000000000000" pitchFamily="18" charset="-128"/>
                        </a:rPr>
                        <a:t>1.0</a:t>
                      </a:r>
                    </a:p>
                  </a:txBody>
                  <a:tcPr/>
                </a:tc>
                <a:tc>
                  <a:txBody>
                    <a:bodyPr/>
                    <a:lstStyle/>
                    <a:p>
                      <a:pPr algn="ctr"/>
                      <a:r>
                        <a:rPr lang="en-GB" b="0" dirty="0">
                          <a:latin typeface="Yu Mincho" panose="02020400000000000000" pitchFamily="18" charset="-128"/>
                          <a:ea typeface="Yu Mincho" panose="02020400000000000000" pitchFamily="18" charset="-128"/>
                        </a:rPr>
                        <a:t>62.5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b="0" dirty="0">
                          <a:latin typeface="Yu Mincho" panose="02020400000000000000" pitchFamily="18" charset="-128"/>
                          <a:ea typeface="Yu Mincho" panose="02020400000000000000" pitchFamily="18" charset="-128"/>
                        </a:rPr>
                        <a:t>34.3</a:t>
                      </a:r>
                      <a:endParaRPr lang="en-GB" b="0" dirty="0">
                        <a:latin typeface="Yu Mincho" panose="02020400000000000000" pitchFamily="18" charset="-128"/>
                        <a:ea typeface="Yu Mincho"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b="0" dirty="0">
                          <a:latin typeface="Yu Mincho" panose="02020400000000000000" pitchFamily="18" charset="-128"/>
                          <a:ea typeface="Yu Mincho" panose="02020400000000000000" pitchFamily="18" charset="-128"/>
                        </a:rPr>
                        <a:t>175</a:t>
                      </a:r>
                    </a:p>
                  </a:txBody>
                  <a:tcPr/>
                </a:tc>
                <a:extLst>
                  <a:ext uri="{0D108BD9-81ED-4DB2-BD59-A6C34878D82A}">
                    <a16:rowId xmlns:a16="http://schemas.microsoft.com/office/drawing/2014/main" val="212157485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err="1">
                          <a:latin typeface="Yu Mincho" panose="02020400000000000000" pitchFamily="18" charset="-128"/>
                          <a:ea typeface="Yu Mincho" panose="02020400000000000000" pitchFamily="18" charset="-128"/>
                        </a:rPr>
                        <a:t>Geometry</a:t>
                      </a:r>
                      <a:r>
                        <a:rPr lang="nl-NL" dirty="0">
                          <a:latin typeface="Yu Mincho" panose="02020400000000000000" pitchFamily="18" charset="-128"/>
                          <a:ea typeface="Yu Mincho" panose="02020400000000000000" pitchFamily="18" charset="-128"/>
                        </a:rPr>
                        <a:t> 2</a:t>
                      </a:r>
                      <a:r>
                        <a:rPr lang="en-GB" dirty="0">
                          <a:latin typeface="Yu Mincho" panose="02020400000000000000" pitchFamily="18" charset="-128"/>
                          <a:ea typeface="Yu Mincho" panose="02020400000000000000" pitchFamily="18" charset="-128"/>
                        </a:rPr>
                        <a:t> (X6)</a:t>
                      </a:r>
                    </a:p>
                  </a:txBody>
                  <a:tcPr/>
                </a:tc>
                <a:tc>
                  <a:txBody>
                    <a:bodyPr/>
                    <a:lstStyle/>
                    <a:p>
                      <a:pPr algn="ctr"/>
                      <a:r>
                        <a:rPr lang="en-GB" dirty="0">
                          <a:latin typeface="Yu Mincho" panose="02020400000000000000" pitchFamily="18" charset="-128"/>
                          <a:ea typeface="Yu Mincho" panose="02020400000000000000" pitchFamily="18" charset="-128"/>
                        </a:rPr>
                        <a:t>1.2</a:t>
                      </a:r>
                    </a:p>
                  </a:txBody>
                  <a:tcPr/>
                </a:tc>
                <a:tc>
                  <a:txBody>
                    <a:bodyPr/>
                    <a:lstStyle/>
                    <a:p>
                      <a:pPr algn="ctr"/>
                      <a:r>
                        <a:rPr lang="en-GB" b="1" dirty="0">
                          <a:latin typeface="Yu Mincho" panose="02020400000000000000" pitchFamily="18" charset="-128"/>
                          <a:ea typeface="Yu Mincho" panose="02020400000000000000" pitchFamily="18" charset="-128"/>
                        </a:rPr>
                        <a:t>75</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l-NL" dirty="0">
                          <a:latin typeface="Yu Mincho" panose="02020400000000000000" pitchFamily="18" charset="-128"/>
                          <a:ea typeface="Yu Mincho" panose="02020400000000000000" pitchFamily="18" charset="-128"/>
                        </a:rPr>
                        <a:t>34.3</a:t>
                      </a:r>
                      <a:endParaRPr lang="en-GB" dirty="0">
                        <a:latin typeface="Yu Mincho" panose="02020400000000000000" pitchFamily="18" charset="-128"/>
                        <a:ea typeface="Yu Mincho"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b="1" dirty="0">
                          <a:latin typeface="Yu Mincho" panose="02020400000000000000" pitchFamily="18" charset="-128"/>
                          <a:ea typeface="Yu Mincho" panose="02020400000000000000" pitchFamily="18" charset="-128"/>
                        </a:rPr>
                        <a:t>210</a:t>
                      </a:r>
                    </a:p>
                  </a:txBody>
                  <a:tcPr/>
                </a:tc>
                <a:extLst>
                  <a:ext uri="{0D108BD9-81ED-4DB2-BD59-A6C34878D82A}">
                    <a16:rowId xmlns:a16="http://schemas.microsoft.com/office/drawing/2014/main" val="3265304027"/>
                  </a:ext>
                </a:extLst>
              </a:tr>
            </a:tbl>
          </a:graphicData>
        </a:graphic>
      </p:graphicFrame>
      <p:sp>
        <p:nvSpPr>
          <p:cNvPr id="16" name="TextBox 15">
            <a:extLst>
              <a:ext uri="{FF2B5EF4-FFF2-40B4-BE49-F238E27FC236}">
                <a16:creationId xmlns:a16="http://schemas.microsoft.com/office/drawing/2014/main" id="{C67043EE-FD9D-111C-C266-DCAB63447287}"/>
              </a:ext>
            </a:extLst>
          </p:cNvPr>
          <p:cNvSpPr txBox="1"/>
          <p:nvPr/>
        </p:nvSpPr>
        <p:spPr>
          <a:xfrm>
            <a:off x="2507300" y="654670"/>
            <a:ext cx="2861681"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Length influence study</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2" name="TextBox 21">
            <a:extLst>
              <a:ext uri="{FF2B5EF4-FFF2-40B4-BE49-F238E27FC236}">
                <a16:creationId xmlns:a16="http://schemas.microsoft.com/office/drawing/2014/main" id="{871387C0-1174-482C-AEAF-5A365284291C}"/>
              </a:ext>
            </a:extLst>
          </p:cNvPr>
          <p:cNvSpPr txBox="1"/>
          <p:nvPr/>
        </p:nvSpPr>
        <p:spPr>
          <a:xfrm>
            <a:off x="392181" y="3865771"/>
            <a:ext cx="8446543" cy="507831"/>
          </a:xfrm>
          <a:prstGeom prst="rect">
            <a:avLst/>
          </a:prstGeom>
          <a:noFill/>
        </p:spPr>
        <p:txBody>
          <a:bodyPr wrap="none" rtlCol="0">
            <a:spAutoFit/>
          </a:bodyPr>
          <a:lstStyle/>
          <a:p>
            <a:pPr algn="ctr"/>
            <a:r>
              <a:rPr lang="en-US" dirty="0">
                <a:latin typeface="Yu Mincho" panose="02020400000000000000" pitchFamily="18" charset="-128"/>
                <a:ea typeface="Yu Mincho" panose="02020400000000000000" pitchFamily="18" charset="-128"/>
              </a:rPr>
              <a:t>Catalyst mass in geometry 2 with 6 short reactors is lower than one single membrane reactor with geometry 1</a:t>
            </a:r>
          </a:p>
          <a:p>
            <a:pPr algn="ctr"/>
            <a:r>
              <a:rPr lang="en-US" dirty="0">
                <a:latin typeface="Yu Mincho" panose="02020400000000000000" pitchFamily="18" charset="-128"/>
                <a:ea typeface="Yu Mincho" panose="02020400000000000000" pitchFamily="18" charset="-128"/>
              </a:rPr>
              <a:t>At the same time the production capacity is higher</a:t>
            </a:r>
            <a:endParaRPr lang="en-NL" dirty="0">
              <a:latin typeface="Yu Mincho" panose="02020400000000000000" pitchFamily="18" charset="-128"/>
              <a:ea typeface="Yu Mincho" panose="02020400000000000000" pitchFamily="18" charset="-128"/>
            </a:endParaRPr>
          </a:p>
        </p:txBody>
      </p:sp>
      <p:pic>
        <p:nvPicPr>
          <p:cNvPr id="15" name="Picture 14" descr="A close up of a logo&#10;&#10;Description automatically generated with low confidence">
            <a:extLst>
              <a:ext uri="{FF2B5EF4-FFF2-40B4-BE49-F238E27FC236}">
                <a16:creationId xmlns:a16="http://schemas.microsoft.com/office/drawing/2014/main" id="{0DFA2C3F-B51E-968D-0DF4-CD67814B1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745102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16</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16</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925801"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Design and scale-up</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6" name="TextBox 15">
            <a:extLst>
              <a:ext uri="{FF2B5EF4-FFF2-40B4-BE49-F238E27FC236}">
                <a16:creationId xmlns:a16="http://schemas.microsoft.com/office/drawing/2014/main" id="{C67043EE-FD9D-111C-C266-DCAB63447287}"/>
              </a:ext>
            </a:extLst>
          </p:cNvPr>
          <p:cNvSpPr txBox="1"/>
          <p:nvPr/>
        </p:nvSpPr>
        <p:spPr>
          <a:xfrm>
            <a:off x="2507300" y="654670"/>
            <a:ext cx="3098925"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Diameter influence study</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7" name="Picture 16">
            <a:extLst>
              <a:ext uri="{FF2B5EF4-FFF2-40B4-BE49-F238E27FC236}">
                <a16:creationId xmlns:a16="http://schemas.microsoft.com/office/drawing/2014/main" id="{A71AC1C8-D15F-DA32-5619-EB12177024A2}"/>
              </a:ext>
            </a:extLst>
          </p:cNvPr>
          <p:cNvPicPr>
            <a:picLocks noChangeAspect="1"/>
          </p:cNvPicPr>
          <p:nvPr/>
        </p:nvPicPr>
        <p:blipFill>
          <a:blip r:embed="rId3"/>
          <a:stretch>
            <a:fillRect/>
          </a:stretch>
        </p:blipFill>
        <p:spPr>
          <a:xfrm>
            <a:off x="1435562" y="985879"/>
            <a:ext cx="5421154" cy="2950530"/>
          </a:xfrm>
          <a:prstGeom prst="rect">
            <a:avLst/>
          </a:prstGeom>
        </p:spPr>
      </p:pic>
      <p:sp>
        <p:nvSpPr>
          <p:cNvPr id="18" name="TextBox 17">
            <a:extLst>
              <a:ext uri="{FF2B5EF4-FFF2-40B4-BE49-F238E27FC236}">
                <a16:creationId xmlns:a16="http://schemas.microsoft.com/office/drawing/2014/main" id="{D9677E37-A746-6315-9FB5-0F07CBF9E6A9}"/>
              </a:ext>
            </a:extLst>
          </p:cNvPr>
          <p:cNvSpPr txBox="1"/>
          <p:nvPr/>
        </p:nvSpPr>
        <p:spPr>
          <a:xfrm>
            <a:off x="573241" y="4032103"/>
            <a:ext cx="8183651" cy="507831"/>
          </a:xfrm>
          <a:prstGeom prst="rect">
            <a:avLst/>
          </a:prstGeom>
          <a:noFill/>
        </p:spPr>
        <p:txBody>
          <a:bodyPr wrap="none" rtlCol="0">
            <a:spAutoFit/>
          </a:bodyPr>
          <a:lstStyle/>
          <a:p>
            <a:pPr algn="ctr"/>
            <a:r>
              <a:rPr lang="en-US" dirty="0">
                <a:latin typeface="Yu Mincho" panose="02020400000000000000" pitchFamily="18" charset="-128"/>
                <a:ea typeface="Yu Mincho" panose="02020400000000000000" pitchFamily="18" charset="-128"/>
              </a:rPr>
              <a:t>At 1 cm production capacity is already 45 g/</a:t>
            </a:r>
            <a:r>
              <a:rPr lang="en-US" dirty="0" err="1">
                <a:latin typeface="Yu Mincho" panose="02020400000000000000" pitchFamily="18" charset="-128"/>
                <a:ea typeface="Yu Mincho" panose="02020400000000000000" pitchFamily="18" charset="-128"/>
              </a:rPr>
              <a:t>hr</a:t>
            </a:r>
            <a:r>
              <a:rPr lang="en-US" dirty="0">
                <a:latin typeface="Yu Mincho" panose="02020400000000000000" pitchFamily="18" charset="-128"/>
                <a:ea typeface="Yu Mincho" panose="02020400000000000000" pitchFamily="18" charset="-128"/>
              </a:rPr>
              <a:t>, and with a four-time distance this is increased about 62%.</a:t>
            </a:r>
          </a:p>
          <a:p>
            <a:pPr algn="ctr"/>
            <a:r>
              <a:rPr lang="en-US" dirty="0">
                <a:latin typeface="Yu Mincho" panose="02020400000000000000" pitchFamily="18" charset="-128"/>
                <a:ea typeface="Yu Mincho" panose="02020400000000000000" pitchFamily="18" charset="-128"/>
              </a:rPr>
              <a:t>At the same time more catalyst is needed </a:t>
            </a:r>
            <a:endParaRPr lang="en-NL" dirty="0">
              <a:latin typeface="Yu Mincho" panose="02020400000000000000" pitchFamily="18" charset="-128"/>
              <a:ea typeface="Yu Mincho" panose="02020400000000000000" pitchFamily="18" charset="-128"/>
            </a:endParaRPr>
          </a:p>
        </p:txBody>
      </p:sp>
      <p:pic>
        <p:nvPicPr>
          <p:cNvPr id="14" name="Picture 13" descr="A close up of a logo&#10;&#10;Description automatically generated with low confidence">
            <a:extLst>
              <a:ext uri="{FF2B5EF4-FFF2-40B4-BE49-F238E27FC236}">
                <a16:creationId xmlns:a16="http://schemas.microsoft.com/office/drawing/2014/main" id="{296F262E-145A-93B2-32FC-CCFCC1308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373652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17</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17</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925801"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Design and scale-up</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6" name="TextBox 15">
            <a:extLst>
              <a:ext uri="{FF2B5EF4-FFF2-40B4-BE49-F238E27FC236}">
                <a16:creationId xmlns:a16="http://schemas.microsoft.com/office/drawing/2014/main" id="{C67043EE-FD9D-111C-C266-DCAB63447287}"/>
              </a:ext>
            </a:extLst>
          </p:cNvPr>
          <p:cNvSpPr txBox="1"/>
          <p:nvPr/>
        </p:nvSpPr>
        <p:spPr>
          <a:xfrm>
            <a:off x="2459174" y="571791"/>
            <a:ext cx="3958135" cy="369332"/>
          </a:xfrm>
          <a:prstGeom prst="rect">
            <a:avLst/>
          </a:prstGeom>
          <a:noFill/>
        </p:spPr>
        <p:txBody>
          <a:bodyPr wrap="none" rtlCol="0">
            <a:spAutoFit/>
          </a:bodyPr>
          <a:lstStyle/>
          <a:p>
            <a:pPr lvl="1"/>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Cooling strategy: reaction profiles</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5" name="Picture 14">
            <a:extLst>
              <a:ext uri="{FF2B5EF4-FFF2-40B4-BE49-F238E27FC236}">
                <a16:creationId xmlns:a16="http://schemas.microsoft.com/office/drawing/2014/main" id="{E69354B5-2A4D-E254-4CCC-D595C23CA272}"/>
              </a:ext>
            </a:extLst>
          </p:cNvPr>
          <p:cNvPicPr>
            <a:picLocks noChangeAspect="1"/>
          </p:cNvPicPr>
          <p:nvPr/>
        </p:nvPicPr>
        <p:blipFill>
          <a:blip r:embed="rId3">
            <a:alphaModFix/>
            <a:lum bright="-20000" contrast="40000"/>
          </a:blip>
          <a:stretch>
            <a:fillRect/>
          </a:stretch>
        </p:blipFill>
        <p:spPr>
          <a:xfrm>
            <a:off x="512201" y="1111926"/>
            <a:ext cx="8119597" cy="2057330"/>
          </a:xfrm>
          <a:prstGeom prst="rect">
            <a:avLst/>
          </a:prstGeom>
        </p:spPr>
      </p:pic>
      <p:cxnSp>
        <p:nvCxnSpPr>
          <p:cNvPr id="20" name="Straight Arrow Connector 19">
            <a:extLst>
              <a:ext uri="{FF2B5EF4-FFF2-40B4-BE49-F238E27FC236}">
                <a16:creationId xmlns:a16="http://schemas.microsoft.com/office/drawing/2014/main" id="{54C42B33-FE1B-E3AE-BEA8-BCA862E06970}"/>
              </a:ext>
            </a:extLst>
          </p:cNvPr>
          <p:cNvCxnSpPr/>
          <p:nvPr/>
        </p:nvCxnSpPr>
        <p:spPr>
          <a:xfrm>
            <a:off x="1705047" y="3231338"/>
            <a:ext cx="0" cy="419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0C9598B-1B13-6DE5-14AC-E95B6ABFFC73}"/>
              </a:ext>
            </a:extLst>
          </p:cNvPr>
          <p:cNvCxnSpPr/>
          <p:nvPr/>
        </p:nvCxnSpPr>
        <p:spPr>
          <a:xfrm>
            <a:off x="4571999" y="3169256"/>
            <a:ext cx="0" cy="419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62FC54A-FB71-E45E-1A47-17B875BFD58E}"/>
              </a:ext>
            </a:extLst>
          </p:cNvPr>
          <p:cNvCxnSpPr/>
          <p:nvPr/>
        </p:nvCxnSpPr>
        <p:spPr>
          <a:xfrm>
            <a:off x="7364472" y="3169256"/>
            <a:ext cx="0" cy="4193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49B2C62-16D0-A863-07DB-C1F32804D26C}"/>
              </a:ext>
            </a:extLst>
          </p:cNvPr>
          <p:cNvSpPr txBox="1"/>
          <p:nvPr/>
        </p:nvSpPr>
        <p:spPr>
          <a:xfrm>
            <a:off x="1096300" y="926112"/>
            <a:ext cx="136287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No wall cooling</a:t>
            </a:r>
            <a:endParaRPr lang="en-NL" dirty="0">
              <a:latin typeface="Yu Mincho" panose="02020400000000000000" pitchFamily="18" charset="-128"/>
              <a:ea typeface="Yu Mincho" panose="02020400000000000000" pitchFamily="18" charset="-128"/>
            </a:endParaRPr>
          </a:p>
        </p:txBody>
      </p:sp>
      <p:sp>
        <p:nvSpPr>
          <p:cNvPr id="24" name="TextBox 23">
            <a:extLst>
              <a:ext uri="{FF2B5EF4-FFF2-40B4-BE49-F238E27FC236}">
                <a16:creationId xmlns:a16="http://schemas.microsoft.com/office/drawing/2014/main" id="{81B9662C-EC38-7DC9-285D-458614C83A12}"/>
              </a:ext>
            </a:extLst>
          </p:cNvPr>
          <p:cNvSpPr txBox="1"/>
          <p:nvPr/>
        </p:nvSpPr>
        <p:spPr>
          <a:xfrm>
            <a:off x="3828699" y="937473"/>
            <a:ext cx="1382110"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T</a:t>
            </a:r>
            <a:r>
              <a:rPr lang="en-US" baseline="-25000" dirty="0">
                <a:latin typeface="Yu Mincho" panose="02020400000000000000" pitchFamily="18" charset="-128"/>
                <a:ea typeface="Yu Mincho" panose="02020400000000000000" pitchFamily="18" charset="-128"/>
              </a:rPr>
              <a:t>W</a:t>
            </a:r>
            <a:r>
              <a:rPr lang="en-US" dirty="0">
                <a:latin typeface="Yu Mincho" panose="02020400000000000000" pitchFamily="18" charset="-128"/>
                <a:ea typeface="Yu Mincho" panose="02020400000000000000" pitchFamily="18" charset="-128"/>
              </a:rPr>
              <a:t>=T</a:t>
            </a:r>
            <a:r>
              <a:rPr lang="en-US" baseline="-25000" dirty="0">
                <a:latin typeface="Yu Mincho" panose="02020400000000000000" pitchFamily="18" charset="-128"/>
                <a:ea typeface="Yu Mincho" panose="02020400000000000000" pitchFamily="18" charset="-128"/>
              </a:rPr>
              <a:t>IN</a:t>
            </a:r>
            <a:r>
              <a:rPr lang="en-US" dirty="0">
                <a:latin typeface="Yu Mincho" panose="02020400000000000000" pitchFamily="18" charset="-128"/>
                <a:ea typeface="Yu Mincho" panose="02020400000000000000" pitchFamily="18" charset="-128"/>
              </a:rPr>
              <a:t>=653 K</a:t>
            </a:r>
            <a:endParaRPr lang="en-NL" dirty="0">
              <a:latin typeface="Yu Mincho" panose="02020400000000000000" pitchFamily="18" charset="-128"/>
              <a:ea typeface="Yu Mincho" panose="02020400000000000000" pitchFamily="18" charset="-128"/>
            </a:endParaRPr>
          </a:p>
        </p:txBody>
      </p:sp>
      <p:sp>
        <p:nvSpPr>
          <p:cNvPr id="25" name="TextBox 24">
            <a:extLst>
              <a:ext uri="{FF2B5EF4-FFF2-40B4-BE49-F238E27FC236}">
                <a16:creationId xmlns:a16="http://schemas.microsoft.com/office/drawing/2014/main" id="{C798BBF5-6260-046F-3EA3-6B4C12C9E409}"/>
              </a:ext>
            </a:extLst>
          </p:cNvPr>
          <p:cNvSpPr txBox="1"/>
          <p:nvPr/>
        </p:nvSpPr>
        <p:spPr>
          <a:xfrm>
            <a:off x="6457624" y="894830"/>
            <a:ext cx="148630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T</a:t>
            </a:r>
            <a:r>
              <a:rPr lang="en-US" baseline="-25000" dirty="0">
                <a:latin typeface="Yu Mincho" panose="02020400000000000000" pitchFamily="18" charset="-128"/>
                <a:ea typeface="Yu Mincho" panose="02020400000000000000" pitchFamily="18" charset="-128"/>
              </a:rPr>
              <a:t>W</a:t>
            </a:r>
            <a:r>
              <a:rPr lang="en-US" dirty="0">
                <a:latin typeface="Yu Mincho" panose="02020400000000000000" pitchFamily="18" charset="-128"/>
                <a:ea typeface="Yu Mincho" panose="02020400000000000000" pitchFamily="18" charset="-128"/>
              </a:rPr>
              <a:t>=T</a:t>
            </a:r>
            <a:r>
              <a:rPr lang="en-US" baseline="-25000" dirty="0">
                <a:latin typeface="Yu Mincho" panose="02020400000000000000" pitchFamily="18" charset="-128"/>
                <a:ea typeface="Yu Mincho" panose="02020400000000000000" pitchFamily="18" charset="-128"/>
              </a:rPr>
              <a:t>AVE</a:t>
            </a:r>
            <a:r>
              <a:rPr lang="en-US" dirty="0">
                <a:latin typeface="Yu Mincho" panose="02020400000000000000" pitchFamily="18" charset="-128"/>
                <a:ea typeface="Yu Mincho" panose="02020400000000000000" pitchFamily="18" charset="-128"/>
              </a:rPr>
              <a:t>=683 K</a:t>
            </a:r>
            <a:endParaRPr lang="en-NL" dirty="0">
              <a:latin typeface="Yu Mincho" panose="02020400000000000000" pitchFamily="18" charset="-128"/>
              <a:ea typeface="Yu Mincho" panose="02020400000000000000" pitchFamily="18" charset="-128"/>
            </a:endParaRPr>
          </a:p>
        </p:txBody>
      </p:sp>
      <p:sp>
        <p:nvSpPr>
          <p:cNvPr id="26" name="TextBox 25">
            <a:extLst>
              <a:ext uri="{FF2B5EF4-FFF2-40B4-BE49-F238E27FC236}">
                <a16:creationId xmlns:a16="http://schemas.microsoft.com/office/drawing/2014/main" id="{4C6E4FA2-00CF-3D60-6363-98B6A8E2BCE7}"/>
              </a:ext>
            </a:extLst>
          </p:cNvPr>
          <p:cNvSpPr txBox="1"/>
          <p:nvPr/>
        </p:nvSpPr>
        <p:spPr>
          <a:xfrm>
            <a:off x="727699" y="3622496"/>
            <a:ext cx="1753173" cy="71558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Fast reaction at the membrane wall, very slow at reactor wall</a:t>
            </a:r>
            <a:endParaRPr lang="en-NL" dirty="0">
              <a:latin typeface="Yu Mincho" panose="02020400000000000000" pitchFamily="18" charset="-128"/>
              <a:ea typeface="Yu Mincho" panose="02020400000000000000" pitchFamily="18" charset="-128"/>
            </a:endParaRPr>
          </a:p>
        </p:txBody>
      </p:sp>
      <p:sp>
        <p:nvSpPr>
          <p:cNvPr id="27" name="TextBox 26">
            <a:extLst>
              <a:ext uri="{FF2B5EF4-FFF2-40B4-BE49-F238E27FC236}">
                <a16:creationId xmlns:a16="http://schemas.microsoft.com/office/drawing/2014/main" id="{710D3E45-6A94-F1BD-05C4-B7FEB2F21B00}"/>
              </a:ext>
            </a:extLst>
          </p:cNvPr>
          <p:cNvSpPr txBox="1"/>
          <p:nvPr/>
        </p:nvSpPr>
        <p:spPr>
          <a:xfrm>
            <a:off x="3658173" y="3650725"/>
            <a:ext cx="1753173" cy="50783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Reaction slow everywhere</a:t>
            </a:r>
            <a:endParaRPr lang="en-NL" dirty="0">
              <a:latin typeface="Yu Mincho" panose="02020400000000000000" pitchFamily="18" charset="-128"/>
              <a:ea typeface="Yu Mincho" panose="02020400000000000000" pitchFamily="18" charset="-128"/>
            </a:endParaRPr>
          </a:p>
        </p:txBody>
      </p:sp>
      <p:sp>
        <p:nvSpPr>
          <p:cNvPr id="28" name="TextBox 27">
            <a:extLst>
              <a:ext uri="{FF2B5EF4-FFF2-40B4-BE49-F238E27FC236}">
                <a16:creationId xmlns:a16="http://schemas.microsoft.com/office/drawing/2014/main" id="{0E7DCADB-8E57-5DB5-5637-9DDFBD00B2A8}"/>
              </a:ext>
            </a:extLst>
          </p:cNvPr>
          <p:cNvSpPr txBox="1"/>
          <p:nvPr/>
        </p:nvSpPr>
        <p:spPr>
          <a:xfrm>
            <a:off x="6233160" y="3608746"/>
            <a:ext cx="2060262" cy="71558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Faster reaction at the bottom because the gas is heated by the wall</a:t>
            </a:r>
            <a:endParaRPr lang="en-NL" dirty="0">
              <a:latin typeface="Yu Mincho" panose="02020400000000000000" pitchFamily="18" charset="-128"/>
              <a:ea typeface="Yu Mincho" panose="02020400000000000000" pitchFamily="18" charset="-128"/>
            </a:endParaRPr>
          </a:p>
        </p:txBody>
      </p:sp>
      <p:sp>
        <p:nvSpPr>
          <p:cNvPr id="29" name="TextBox 28">
            <a:extLst>
              <a:ext uri="{FF2B5EF4-FFF2-40B4-BE49-F238E27FC236}">
                <a16:creationId xmlns:a16="http://schemas.microsoft.com/office/drawing/2014/main" id="{3E537401-5900-DE7C-12F3-FD4568DD085A}"/>
              </a:ext>
            </a:extLst>
          </p:cNvPr>
          <p:cNvSpPr txBox="1"/>
          <p:nvPr/>
        </p:nvSpPr>
        <p:spPr>
          <a:xfrm>
            <a:off x="1299919" y="4344430"/>
            <a:ext cx="6427792" cy="338554"/>
          </a:xfrm>
          <a:prstGeom prst="rect">
            <a:avLst/>
          </a:prstGeom>
          <a:noFill/>
        </p:spPr>
        <p:txBody>
          <a:bodyPr wrap="square" rtlCol="0">
            <a:spAutoFit/>
          </a:bodyPr>
          <a:lstStyle/>
          <a:p>
            <a:pPr algn="ctr"/>
            <a:r>
              <a:rPr lang="en-US" sz="1600" b="1" dirty="0">
                <a:latin typeface="Yu Mincho" panose="02020400000000000000" pitchFamily="18" charset="-128"/>
                <a:ea typeface="Yu Mincho" panose="02020400000000000000" pitchFamily="18" charset="-128"/>
              </a:rPr>
              <a:t>Using lower Temperature would decrease too much the reaction rate</a:t>
            </a:r>
            <a:endParaRPr lang="en-NL" sz="1600" b="1" dirty="0">
              <a:latin typeface="Yu Mincho" panose="02020400000000000000" pitchFamily="18" charset="-128"/>
              <a:ea typeface="Yu Mincho" panose="02020400000000000000" pitchFamily="18" charset="-128"/>
            </a:endParaRPr>
          </a:p>
        </p:txBody>
      </p:sp>
      <p:pic>
        <p:nvPicPr>
          <p:cNvPr id="14" name="Picture 13" descr="A close up of a logo&#10;&#10;Description automatically generated with low confidence">
            <a:extLst>
              <a:ext uri="{FF2B5EF4-FFF2-40B4-BE49-F238E27FC236}">
                <a16:creationId xmlns:a16="http://schemas.microsoft.com/office/drawing/2014/main" id="{841F5392-8CA3-D423-E8EE-A204D940C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887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18</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18</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1837362"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Conclusions</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74CC9C5-B628-CA1A-3043-DF4DB104452E}"/>
                  </a:ext>
                </a:extLst>
              </p:cNvPr>
              <p:cNvSpPr txBox="1"/>
              <p:nvPr/>
            </p:nvSpPr>
            <p:spPr>
              <a:xfrm>
                <a:off x="1027100" y="927984"/>
                <a:ext cx="7663138" cy="341330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Yu Mincho" panose="02020400000000000000" pitchFamily="18" charset="-128"/>
                    <a:ea typeface="Yu Mincho" panose="02020400000000000000" pitchFamily="18" charset="-128"/>
                  </a:rPr>
                  <a:t>2D model was successfully implemented and validated with kinetic experimental test from literature and permeation lab experimental test </a:t>
                </a:r>
              </a:p>
              <a:p>
                <a:pPr marL="285750" indent="-285750">
                  <a:buFont typeface="Arial" panose="020B0604020202020204" pitchFamily="34" charset="0"/>
                  <a:buChar char="•"/>
                </a:pPr>
                <a:endParaRPr lang="en-US" sz="1400"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r>
                  <a:rPr lang="en-US" sz="1400" dirty="0">
                    <a:latin typeface="Yu Mincho" panose="02020400000000000000" pitchFamily="18" charset="-128"/>
                    <a:ea typeface="Yu Mincho" panose="02020400000000000000" pitchFamily="18" charset="-128"/>
                  </a:rPr>
                  <a:t>2D model outperform 1D model even when  </a:t>
                </a:r>
                <a14:m>
                  <m:oMath xmlns:m="http://schemas.openxmlformats.org/officeDocument/2006/math">
                    <m:f>
                      <m:fPr>
                        <m:ctrlPr>
                          <a:rPr lang="en-NL" sz="1400" i="1" smtClean="0">
                            <a:latin typeface="Cambria Math" panose="02040503050406030204" pitchFamily="18" charset="0"/>
                          </a:rPr>
                        </m:ctrlPr>
                      </m:fPr>
                      <m:num>
                        <m:r>
                          <a:rPr lang="en-US" sz="1400" b="0" i="1" smtClean="0">
                            <a:latin typeface="Cambria Math" panose="02040503050406030204" pitchFamily="18" charset="0"/>
                          </a:rPr>
                          <m:t>𝑟</m:t>
                        </m:r>
                      </m:num>
                      <m:den>
                        <m:r>
                          <a:rPr lang="en-US" sz="1400" b="0" i="1" smtClean="0">
                            <a:latin typeface="Cambria Math" panose="02040503050406030204" pitchFamily="18" charset="0"/>
                          </a:rPr>
                          <m:t>𝐿</m:t>
                        </m:r>
                      </m:den>
                    </m:f>
                    <m:r>
                      <a:rPr lang="en-US" sz="1400" b="0" i="1" smtClean="0">
                        <a:latin typeface="Cambria Math" panose="02040503050406030204" pitchFamily="18" charset="0"/>
                      </a:rPr>
                      <m:t>≪</m:t>
                    </m:r>
                    <m:r>
                      <a:rPr lang="en-US" sz="1400" b="0" i="1" smtClean="0">
                        <a:latin typeface="Cambria Math" panose="02040503050406030204" pitchFamily="18" charset="0"/>
                      </a:rPr>
                      <m:t>𝑅𝑒𝑆𝑐</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𝐿</m:t>
                        </m:r>
                      </m:num>
                      <m:den>
                        <m:r>
                          <a:rPr lang="en-US" sz="1400" b="0" i="1" smtClean="0">
                            <a:latin typeface="Cambria Math" panose="02040503050406030204" pitchFamily="18" charset="0"/>
                          </a:rPr>
                          <m:t>𝑟</m:t>
                        </m:r>
                      </m:den>
                    </m:f>
                  </m:oMath>
                </a14:m>
                <a:r>
                  <a:rPr lang="en-US" sz="1400" dirty="0">
                    <a:latin typeface="Yu Mincho" panose="02020400000000000000" pitchFamily="18" charset="-128"/>
                    <a:ea typeface="Yu Mincho" panose="02020400000000000000" pitchFamily="18" charset="-128"/>
                  </a:rPr>
                  <a:t> . This is due to the diffusion limitation</a:t>
                </a:r>
              </a:p>
              <a:p>
                <a:pPr marL="285750" indent="-285750">
                  <a:buFont typeface="Arial" panose="020B0604020202020204" pitchFamily="34" charset="0"/>
                  <a:buChar char="•"/>
                </a:pPr>
                <a:endParaRPr lang="en-US" sz="1400"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r>
                  <a:rPr lang="en-US" sz="1400" dirty="0">
                    <a:latin typeface="Yu Mincho" panose="02020400000000000000" pitchFamily="18" charset="-128"/>
                    <a:ea typeface="Yu Mincho" panose="02020400000000000000" pitchFamily="18" charset="-128"/>
                  </a:rPr>
                  <a:t>Optimal membrane reactor conditions were found</a:t>
                </a:r>
              </a:p>
              <a:p>
                <a:r>
                  <a:rPr lang="en-US" sz="1400" dirty="0">
                    <a:latin typeface="Yu Mincho" panose="02020400000000000000" pitchFamily="18" charset="-128"/>
                    <a:ea typeface="Yu Mincho" panose="02020400000000000000" pitchFamily="18" charset="-128"/>
                  </a:rPr>
                  <a:t> </a:t>
                </a:r>
              </a:p>
              <a:p>
                <a:pPr marL="285750" indent="-285750">
                  <a:buFont typeface="Arial" panose="020B0604020202020204" pitchFamily="34" charset="0"/>
                  <a:buChar char="•"/>
                </a:pPr>
                <a:r>
                  <a:rPr lang="en-US" sz="1400" dirty="0">
                    <a:latin typeface="Yu Mincho" panose="02020400000000000000" pitchFamily="18" charset="-128"/>
                    <a:ea typeface="Yu Mincho" panose="02020400000000000000" pitchFamily="18" charset="-128"/>
                  </a:rPr>
                  <a:t>Reactor length study showed the advantage to have a multitube membrane reactor in terms of catalyst mass</a:t>
                </a:r>
              </a:p>
              <a:p>
                <a:pPr marL="285750" indent="-285750">
                  <a:buFont typeface="Arial" panose="020B0604020202020204" pitchFamily="34" charset="0"/>
                  <a:buChar char="•"/>
                </a:pPr>
                <a:endParaRPr lang="en-US" sz="1400"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r>
                  <a:rPr lang="en-US" sz="1400" dirty="0">
                    <a:latin typeface="Yu Mincho" panose="02020400000000000000" pitchFamily="18" charset="-128"/>
                    <a:ea typeface="Yu Mincho" panose="02020400000000000000" pitchFamily="18" charset="-128"/>
                  </a:rPr>
                  <a:t>Reactor diameter study showed most likely the best membrane distance in a multitube reactor should be between 1 and 2 cm</a:t>
                </a:r>
              </a:p>
              <a:p>
                <a:pPr marL="285750" indent="-285750">
                  <a:buFont typeface="Arial" panose="020B0604020202020204" pitchFamily="34" charset="0"/>
                  <a:buChar char="•"/>
                </a:pPr>
                <a:endParaRPr lang="en-US" sz="1400" dirty="0">
                  <a:latin typeface="Yu Mincho" panose="02020400000000000000" pitchFamily="18" charset="-128"/>
                  <a:ea typeface="Yu Mincho" panose="02020400000000000000" pitchFamily="18" charset="-128"/>
                </a:endParaRPr>
              </a:p>
              <a:p>
                <a:pPr marL="285750" indent="-285750">
                  <a:buFont typeface="Arial" panose="020B0604020202020204" pitchFamily="34" charset="0"/>
                  <a:buChar char="•"/>
                </a:pPr>
                <a:r>
                  <a:rPr lang="en-US" sz="1400" dirty="0">
                    <a:latin typeface="Yu Mincho" panose="02020400000000000000" pitchFamily="18" charset="-128"/>
                    <a:ea typeface="Yu Mincho" panose="02020400000000000000" pitchFamily="18" charset="-128"/>
                  </a:rPr>
                  <a:t>Cooling strategy study showed too much lower temperature slow down the kinetic</a:t>
                </a:r>
                <a:endParaRPr lang="en-NL" sz="1400" dirty="0">
                  <a:latin typeface="Yu Mincho" panose="02020400000000000000" pitchFamily="18" charset="-128"/>
                  <a:ea typeface="Yu Mincho" panose="02020400000000000000" pitchFamily="18" charset="-128"/>
                </a:endParaRPr>
              </a:p>
            </p:txBody>
          </p:sp>
        </mc:Choice>
        <mc:Fallback xmlns="">
          <p:sp>
            <p:nvSpPr>
              <p:cNvPr id="15" name="TextBox 14">
                <a:extLst>
                  <a:ext uri="{FF2B5EF4-FFF2-40B4-BE49-F238E27FC236}">
                    <a16:creationId xmlns:a16="http://schemas.microsoft.com/office/drawing/2014/main" id="{774CC9C5-B628-CA1A-3043-DF4DB104452E}"/>
                  </a:ext>
                </a:extLst>
              </p:cNvPr>
              <p:cNvSpPr txBox="1">
                <a:spLocks noRot="1" noChangeAspect="1" noMove="1" noResize="1" noEditPoints="1" noAdjustHandles="1" noChangeArrowheads="1" noChangeShapeType="1" noTextEdit="1"/>
              </p:cNvSpPr>
              <p:nvPr/>
            </p:nvSpPr>
            <p:spPr>
              <a:xfrm>
                <a:off x="1027100" y="927984"/>
                <a:ext cx="7663138" cy="3413307"/>
              </a:xfrm>
              <a:prstGeom prst="rect">
                <a:avLst/>
              </a:prstGeom>
              <a:blipFill>
                <a:blip r:embed="rId4"/>
                <a:stretch>
                  <a:fillRect l="-79" t="-357" b="-1071"/>
                </a:stretch>
              </a:blipFill>
            </p:spPr>
            <p:txBody>
              <a:bodyPr/>
              <a:lstStyle/>
              <a:p>
                <a:r>
                  <a:rPr lang="en-NL">
                    <a:noFill/>
                  </a:rPr>
                  <a:t> </a:t>
                </a:r>
              </a:p>
            </p:txBody>
          </p:sp>
        </mc:Fallback>
      </mc:AlternateContent>
      <p:pic>
        <p:nvPicPr>
          <p:cNvPr id="14" name="Picture 13" descr="A close up of a logo&#10;&#10;Description automatically generated with low confidence">
            <a:extLst>
              <a:ext uri="{FF2B5EF4-FFF2-40B4-BE49-F238E27FC236}">
                <a16:creationId xmlns:a16="http://schemas.microsoft.com/office/drawing/2014/main" id="{2DA112B1-E977-549A-2BEA-034DA480C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2234988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41F94-D40B-4A8D-8565-C22E4A6DE8EF}"/>
              </a:ext>
            </a:extLst>
          </p:cNvPr>
          <p:cNvSpPr>
            <a:spLocks noGrp="1"/>
          </p:cNvSpPr>
          <p:nvPr>
            <p:ph type="ctrTitle"/>
          </p:nvPr>
        </p:nvSpPr>
        <p:spPr>
          <a:xfrm>
            <a:off x="1" y="1882629"/>
            <a:ext cx="9143999" cy="792000"/>
          </a:xfrm>
        </p:spPr>
        <p:txBody>
          <a:bodyPr/>
          <a:lstStyle/>
          <a:p>
            <a:pPr algn="ctr"/>
            <a:r>
              <a:rPr lang="en-US" dirty="0">
                <a:latin typeface="Yu Mincho" panose="02020400000000000000" pitchFamily="18" charset="-128"/>
                <a:ea typeface="Yu Mincho" panose="02020400000000000000" pitchFamily="18" charset="-128"/>
              </a:rPr>
              <a:t>        Thank you for the attention!</a:t>
            </a:r>
            <a:br>
              <a:rPr lang="en-US" dirty="0">
                <a:latin typeface="Yu Mincho" panose="02020400000000000000" pitchFamily="18" charset="-128"/>
                <a:ea typeface="Yu Mincho" panose="02020400000000000000" pitchFamily="18" charset="-128"/>
              </a:rPr>
            </a:br>
            <a:r>
              <a:rPr lang="en-US" dirty="0">
                <a:latin typeface="Yu Mincho" panose="02020400000000000000" pitchFamily="18" charset="-128"/>
                <a:ea typeface="Yu Mincho" panose="02020400000000000000" pitchFamily="18" charset="-128"/>
              </a:rPr>
              <a:t>         Questions??</a:t>
            </a:r>
            <a:endParaRPr lang="en-NL" dirty="0">
              <a:latin typeface="Yu Mincho" panose="02020400000000000000" pitchFamily="18" charset="-128"/>
              <a:ea typeface="Yu Mincho" panose="02020400000000000000" pitchFamily="18" charset="-128"/>
            </a:endParaRPr>
          </a:p>
        </p:txBody>
      </p:sp>
      <p:sp>
        <p:nvSpPr>
          <p:cNvPr id="16" name="Text Placeholder 15">
            <a:extLst>
              <a:ext uri="{FF2B5EF4-FFF2-40B4-BE49-F238E27FC236}">
                <a16:creationId xmlns:a16="http://schemas.microsoft.com/office/drawing/2014/main" id="{0ED27EEC-BCE7-6C56-339E-ABB2BAA0EE0E}"/>
              </a:ext>
            </a:extLst>
          </p:cNvPr>
          <p:cNvSpPr>
            <a:spLocks noGrp="1"/>
          </p:cNvSpPr>
          <p:nvPr>
            <p:ph type="body" sz="quarter" idx="13"/>
          </p:nvPr>
        </p:nvSpPr>
        <p:spPr>
          <a:xfrm>
            <a:off x="273810" y="12623"/>
            <a:ext cx="5019041" cy="569914"/>
          </a:xfrm>
          <a:solidFill>
            <a:schemeClr val="bg1">
              <a:alpha val="25098"/>
            </a:schemeClr>
          </a:solidFill>
        </p:spPr>
        <p:txBody>
          <a:bodyPr>
            <a:normAutofit fontScale="92500"/>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This project has received funding from the European Union’s Horizon 2020 research and innovation </a:t>
            </a:r>
            <a:r>
              <a:rPr kumimoji="0" lang="en-US" altLang="en-NL" sz="7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programme</a:t>
            </a: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under grant agreement No 101058565 (</a:t>
            </a:r>
            <a:r>
              <a:rPr kumimoji="0" lang="en-US" altLang="en-NL" sz="7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Ambher</a:t>
            </a: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project).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NL" sz="7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Funded by the European Union. Views and opinions expressed are however those of the author(s) only and do not necessarily reflect those of the European Union. Neither the European Union nor the granting authority can be held responsible for them</a:t>
            </a:r>
            <a:r>
              <a:rPr kumimoji="0" lang="en-US" altLang="en-NL" sz="700" b="0" i="0" u="none" strike="noStrike" cap="none" normalizeH="0" baseline="0" dirty="0">
                <a:ln>
                  <a:noFill/>
                </a:ln>
                <a:solidFill>
                  <a:schemeClr val="tx1"/>
                </a:solidFill>
                <a:effectLst/>
                <a:latin typeface="Arial" panose="020B0604020202020204" pitchFamily="34" charset="0"/>
              </a:rPr>
              <a:t> </a:t>
            </a:r>
          </a:p>
        </p:txBody>
      </p:sp>
      <p:sp>
        <p:nvSpPr>
          <p:cNvPr id="10" name="TextBox 9">
            <a:extLst>
              <a:ext uri="{FF2B5EF4-FFF2-40B4-BE49-F238E27FC236}">
                <a16:creationId xmlns:a16="http://schemas.microsoft.com/office/drawing/2014/main" id="{883C6986-16FD-F6BC-DD75-813622640A29}"/>
              </a:ext>
            </a:extLst>
          </p:cNvPr>
          <p:cNvSpPr txBox="1"/>
          <p:nvPr/>
        </p:nvSpPr>
        <p:spPr>
          <a:xfrm>
            <a:off x="1160394" y="8021637"/>
            <a:ext cx="45719" cy="300082"/>
          </a:xfrm>
          <a:prstGeom prst="rect">
            <a:avLst/>
          </a:prstGeom>
          <a:noFill/>
        </p:spPr>
        <p:txBody>
          <a:bodyPr wrap="square" rtlCol="0">
            <a:spAutoFit/>
          </a:bodyPr>
          <a:lstStyle/>
          <a:p>
            <a:endParaRPr lang="en-NL" dirty="0"/>
          </a:p>
        </p:txBody>
      </p:sp>
      <p:sp>
        <p:nvSpPr>
          <p:cNvPr id="11" name="Rectangle 5">
            <a:extLst>
              <a:ext uri="{FF2B5EF4-FFF2-40B4-BE49-F238E27FC236}">
                <a16:creationId xmlns:a16="http://schemas.microsoft.com/office/drawing/2014/main" id="{485BED8F-8EDC-7A2B-C50A-067710CEAA5B}"/>
              </a:ext>
            </a:extLst>
          </p:cNvPr>
          <p:cNvSpPr>
            <a:spLocks noChangeArrowheads="1"/>
          </p:cNvSpPr>
          <p:nvPr/>
        </p:nvSpPr>
        <p:spPr bwMode="auto">
          <a:xfrm>
            <a:off x="-207819" y="36528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2" name="Tijdelijke aanduiding voor tekst 8">
            <a:extLst>
              <a:ext uri="{FF2B5EF4-FFF2-40B4-BE49-F238E27FC236}">
                <a16:creationId xmlns:a16="http://schemas.microsoft.com/office/drawing/2014/main" id="{2CDFA1A7-2CDF-623E-6F13-AA92892F72BF}"/>
              </a:ext>
            </a:extLst>
          </p:cNvPr>
          <p:cNvSpPr txBox="1">
            <a:spLocks/>
          </p:cNvSpPr>
          <p:nvPr/>
        </p:nvSpPr>
        <p:spPr>
          <a:xfrm>
            <a:off x="0" y="4556179"/>
            <a:ext cx="7353045"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dirty="0">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pic>
        <p:nvPicPr>
          <p:cNvPr id="5" name="Picture 4" descr="A close up of a logo&#10;&#10;Description automatically generated with low confidence">
            <a:extLst>
              <a:ext uri="{FF2B5EF4-FFF2-40B4-BE49-F238E27FC236}">
                <a16:creationId xmlns:a16="http://schemas.microsoft.com/office/drawing/2014/main" id="{697149AF-E96D-D045-DDB8-D64F74CF1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51" y="0"/>
            <a:ext cx="2060194" cy="582537"/>
          </a:xfrm>
          <a:prstGeom prst="rect">
            <a:avLst/>
          </a:prstGeom>
        </p:spPr>
      </p:pic>
      <p:pic>
        <p:nvPicPr>
          <p:cNvPr id="6" name="Picture 5">
            <a:extLst>
              <a:ext uri="{FF2B5EF4-FFF2-40B4-BE49-F238E27FC236}">
                <a16:creationId xmlns:a16="http://schemas.microsoft.com/office/drawing/2014/main" id="{D93D9124-F30E-7BFC-C904-DA96F6B666A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10" y="81418"/>
            <a:ext cx="728272" cy="432149"/>
          </a:xfrm>
          <a:prstGeom prst="rect">
            <a:avLst/>
          </a:prstGeom>
          <a:noFill/>
        </p:spPr>
      </p:pic>
    </p:spTree>
    <p:extLst>
      <p:ext uri="{BB962C8B-B14F-4D97-AF65-F5344CB8AC3E}">
        <p14:creationId xmlns:p14="http://schemas.microsoft.com/office/powerpoint/2010/main" val="1551920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2</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2</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pic>
        <p:nvPicPr>
          <p:cNvPr id="14" name="Picture 13" descr="A close-up of a device&#10;&#10;Description automatically generated">
            <a:extLst>
              <a:ext uri="{FF2B5EF4-FFF2-40B4-BE49-F238E27FC236}">
                <a16:creationId xmlns:a16="http://schemas.microsoft.com/office/drawing/2014/main" id="{013B55E8-512D-02EF-A860-EC42ABE952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9548" y="1575176"/>
            <a:ext cx="3501404" cy="1666115"/>
          </a:xfrm>
          <a:prstGeom prst="rect">
            <a:avLst/>
          </a:prstGeom>
        </p:spPr>
      </p:pic>
      <p:sp>
        <p:nvSpPr>
          <p:cNvPr id="15" name="TextBox 14">
            <a:extLst>
              <a:ext uri="{FF2B5EF4-FFF2-40B4-BE49-F238E27FC236}">
                <a16:creationId xmlns:a16="http://schemas.microsoft.com/office/drawing/2014/main" id="{09273FC5-B331-B360-2702-30C1661D953F}"/>
              </a:ext>
            </a:extLst>
          </p:cNvPr>
          <p:cNvSpPr txBox="1"/>
          <p:nvPr/>
        </p:nvSpPr>
        <p:spPr>
          <a:xfrm>
            <a:off x="4435803" y="1153084"/>
            <a:ext cx="2898186" cy="553998"/>
          </a:xfrm>
          <a:prstGeom prst="rect">
            <a:avLst/>
          </a:prstGeom>
          <a:noFill/>
        </p:spPr>
        <p:txBody>
          <a:bodyPr wrap="square" rtlCol="0">
            <a:spAutoFit/>
          </a:bodyPr>
          <a:lstStyle/>
          <a:p>
            <a:pPr algn="ctr"/>
            <a:r>
              <a:rPr lang="en-US" sz="1600" dirty="0">
                <a:solidFill>
                  <a:srgbClr val="2654D4"/>
                </a:solidFill>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Catalytic membrane reactor </a:t>
            </a:r>
          </a:p>
          <a:p>
            <a:pPr algn="ctr"/>
            <a:r>
              <a:rPr lang="en-US" sz="1400" dirty="0">
                <a:latin typeface="Yu Mincho" panose="02020400000000000000" pitchFamily="18" charset="-128"/>
                <a:ea typeface="Yu Mincho" panose="02020400000000000000" pitchFamily="18" charset="-128"/>
              </a:rPr>
              <a:t>for in-situ removal of NH</a:t>
            </a:r>
            <a:r>
              <a:rPr lang="en-US" sz="1400" baseline="-25000" dirty="0">
                <a:latin typeface="Yu Mincho" panose="02020400000000000000" pitchFamily="18" charset="-128"/>
                <a:ea typeface="Yu Mincho" panose="02020400000000000000" pitchFamily="18" charset="-128"/>
              </a:rPr>
              <a:t>3</a:t>
            </a:r>
            <a:endParaRPr lang="en-NL" sz="1400" baseline="-25000" dirty="0">
              <a:latin typeface="Yu Mincho" panose="02020400000000000000" pitchFamily="18" charset="-128"/>
              <a:ea typeface="Yu Mincho" panose="02020400000000000000" pitchFamily="18" charset="-128"/>
            </a:endParaRPr>
          </a:p>
        </p:txBody>
      </p:sp>
      <p:sp>
        <p:nvSpPr>
          <p:cNvPr id="17" name="TextBox 16">
            <a:extLst>
              <a:ext uri="{FF2B5EF4-FFF2-40B4-BE49-F238E27FC236}">
                <a16:creationId xmlns:a16="http://schemas.microsoft.com/office/drawing/2014/main" id="{DDC686F4-044D-E001-4F0E-0777214D76A4}"/>
              </a:ext>
            </a:extLst>
          </p:cNvPr>
          <p:cNvSpPr txBox="1"/>
          <p:nvPr/>
        </p:nvSpPr>
        <p:spPr>
          <a:xfrm>
            <a:off x="4642569" y="3467057"/>
            <a:ext cx="2107902" cy="923330"/>
          </a:xfrm>
          <a:prstGeom prst="rect">
            <a:avLst/>
          </a:prstGeom>
          <a:noFill/>
        </p:spPr>
        <p:txBody>
          <a:bodyPr wrap="square" rtlCol="0">
            <a:spAutoFit/>
          </a:bodyPr>
          <a:lstStyle/>
          <a:p>
            <a:r>
              <a:rPr lang="en-US" sz="1200" dirty="0">
                <a:latin typeface="Yu Mincho" panose="02020400000000000000" pitchFamily="18" charset="-128"/>
                <a:ea typeface="Yu Mincho" panose="02020400000000000000" pitchFamily="18" charset="-128"/>
              </a:rPr>
              <a:t>Effective heat management</a:t>
            </a:r>
          </a:p>
          <a:p>
            <a:endParaRPr lang="en-US" sz="900" dirty="0">
              <a:latin typeface="Yu Mincho" panose="02020400000000000000" pitchFamily="18" charset="-128"/>
              <a:ea typeface="Yu Mincho" panose="02020400000000000000" pitchFamily="18" charset="-128"/>
            </a:endParaRPr>
          </a:p>
          <a:p>
            <a:r>
              <a:rPr lang="en-US" sz="1200" dirty="0">
                <a:latin typeface="Yu Mincho" panose="02020400000000000000" pitchFamily="18" charset="-128"/>
                <a:ea typeface="Yu Mincho" panose="02020400000000000000" pitchFamily="18" charset="-128"/>
              </a:rPr>
              <a:t>Energy efficiency</a:t>
            </a:r>
          </a:p>
          <a:p>
            <a:endParaRPr lang="en-US" sz="900" dirty="0">
              <a:latin typeface="Yu Mincho" panose="02020400000000000000" pitchFamily="18" charset="-128"/>
              <a:ea typeface="Yu Mincho" panose="02020400000000000000" pitchFamily="18" charset="-128"/>
            </a:endParaRPr>
          </a:p>
          <a:p>
            <a:r>
              <a:rPr lang="en-US" sz="1200" dirty="0">
                <a:latin typeface="Yu Mincho" panose="02020400000000000000" pitchFamily="18" charset="-128"/>
                <a:ea typeface="Yu Mincho" panose="02020400000000000000" pitchFamily="18" charset="-128"/>
              </a:rPr>
              <a:t>Process intensification</a:t>
            </a:r>
            <a:endParaRPr lang="en-NL" sz="1200" dirty="0">
              <a:latin typeface="Yu Mincho" panose="02020400000000000000" pitchFamily="18" charset="-128"/>
              <a:ea typeface="Yu Mincho" panose="02020400000000000000" pitchFamily="18" charset="-128"/>
            </a:endParaRPr>
          </a:p>
        </p:txBody>
      </p:sp>
      <p:pic>
        <p:nvPicPr>
          <p:cNvPr id="20" name="Picture 19">
            <a:extLst>
              <a:ext uri="{FF2B5EF4-FFF2-40B4-BE49-F238E27FC236}">
                <a16:creationId xmlns:a16="http://schemas.microsoft.com/office/drawing/2014/main" id="{6A9B2C1F-5D41-B1B8-FC98-25947062D5F3}"/>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375432" y="3437187"/>
            <a:ext cx="304656" cy="228198"/>
          </a:xfrm>
          <a:prstGeom prst="rect">
            <a:avLst/>
          </a:prstGeom>
        </p:spPr>
      </p:pic>
      <p:pic>
        <p:nvPicPr>
          <p:cNvPr id="22" name="Picture 21">
            <a:extLst>
              <a:ext uri="{FF2B5EF4-FFF2-40B4-BE49-F238E27FC236}">
                <a16:creationId xmlns:a16="http://schemas.microsoft.com/office/drawing/2014/main" id="{A77DE0F7-0F90-2D51-9F34-6049F1172666}"/>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375432" y="3799943"/>
            <a:ext cx="304656" cy="228198"/>
          </a:xfrm>
          <a:prstGeom prst="rect">
            <a:avLst/>
          </a:prstGeom>
        </p:spPr>
      </p:pic>
      <p:sp>
        <p:nvSpPr>
          <p:cNvPr id="25" name="TextBox 24">
            <a:extLst>
              <a:ext uri="{FF2B5EF4-FFF2-40B4-BE49-F238E27FC236}">
                <a16:creationId xmlns:a16="http://schemas.microsoft.com/office/drawing/2014/main" id="{CE42E163-5F02-C3F7-0FD1-B117392C2CCF}"/>
              </a:ext>
            </a:extLst>
          </p:cNvPr>
          <p:cNvSpPr txBox="1"/>
          <p:nvPr/>
        </p:nvSpPr>
        <p:spPr>
          <a:xfrm>
            <a:off x="7344661" y="3407083"/>
            <a:ext cx="1594978" cy="600164"/>
          </a:xfrm>
          <a:prstGeom prst="rect">
            <a:avLst/>
          </a:prstGeom>
          <a:noFill/>
        </p:spPr>
        <p:txBody>
          <a:bodyPr wrap="square" rtlCol="0">
            <a:spAutoFit/>
          </a:bodyPr>
          <a:lstStyle/>
          <a:p>
            <a:r>
              <a:rPr lang="en-US"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Target conditions:</a:t>
            </a:r>
          </a:p>
          <a:p>
            <a:pPr marL="285750" indent="-285750">
              <a:buFont typeface="Arial" panose="020B0604020202020204" pitchFamily="34" charset="0"/>
              <a:buChar char="•"/>
            </a:pPr>
            <a:r>
              <a:rPr lang="en-US"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T=250-300 °C</a:t>
            </a:r>
          </a:p>
          <a:p>
            <a:pPr marL="285750" indent="-285750">
              <a:buFont typeface="Arial" panose="020B0604020202020204" pitchFamily="34" charset="0"/>
              <a:buChar char="•"/>
            </a:pPr>
            <a:r>
              <a:rPr lang="en-US"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rPr>
              <a:t>P=20 bar</a:t>
            </a:r>
            <a:endParaRPr lang="en-NL" sz="1100" dirty="0">
              <a:effectLst>
                <a:outerShdw blurRad="38100" dist="38100" dir="2700000" algn="tl">
                  <a:srgbClr val="000000">
                    <a:alpha val="43137"/>
                  </a:srgbClr>
                </a:outerShdw>
              </a:effectLst>
              <a:latin typeface="Yu Mincho" panose="02020400000000000000" pitchFamily="18" charset="-128"/>
              <a:ea typeface="Yu Mincho" panose="02020400000000000000" pitchFamily="18" charset="-128"/>
            </a:endParaRPr>
          </a:p>
        </p:txBody>
      </p:sp>
      <p:sp>
        <p:nvSpPr>
          <p:cNvPr id="29" name="Rectangle 28">
            <a:extLst>
              <a:ext uri="{FF2B5EF4-FFF2-40B4-BE49-F238E27FC236}">
                <a16:creationId xmlns:a16="http://schemas.microsoft.com/office/drawing/2014/main" id="{2A00E8EC-55BD-4702-BB40-B9D580F0F182}"/>
              </a:ext>
            </a:extLst>
          </p:cNvPr>
          <p:cNvSpPr/>
          <p:nvPr/>
        </p:nvSpPr>
        <p:spPr>
          <a:xfrm>
            <a:off x="7344661" y="3441426"/>
            <a:ext cx="1450822" cy="488637"/>
          </a:xfrm>
          <a:prstGeom prst="rect">
            <a:avLst/>
          </a:prstGeom>
          <a:no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200" dirty="0"/>
          </a:p>
        </p:txBody>
      </p:sp>
      <p:sp>
        <p:nvSpPr>
          <p:cNvPr id="30" name="Arrow: Right 29">
            <a:extLst>
              <a:ext uri="{FF2B5EF4-FFF2-40B4-BE49-F238E27FC236}">
                <a16:creationId xmlns:a16="http://schemas.microsoft.com/office/drawing/2014/main" id="{DD6A190A-0C57-94D0-E937-BA8F629E0088}"/>
              </a:ext>
            </a:extLst>
          </p:cNvPr>
          <p:cNvSpPr/>
          <p:nvPr/>
        </p:nvSpPr>
        <p:spPr>
          <a:xfrm>
            <a:off x="6255727" y="2283267"/>
            <a:ext cx="137786" cy="75156"/>
          </a:xfrm>
          <a:prstGeom prst="rightArrow">
            <a:avLst/>
          </a:prstGeom>
          <a:solidFill>
            <a:srgbClr val="2E25DB"/>
          </a:solid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TextBox 30">
            <a:extLst>
              <a:ext uri="{FF2B5EF4-FFF2-40B4-BE49-F238E27FC236}">
                <a16:creationId xmlns:a16="http://schemas.microsoft.com/office/drawing/2014/main" id="{617F7098-3837-B11F-5F15-6FA7468B58CB}"/>
              </a:ext>
            </a:extLst>
          </p:cNvPr>
          <p:cNvSpPr txBox="1"/>
          <p:nvPr/>
        </p:nvSpPr>
        <p:spPr>
          <a:xfrm>
            <a:off x="7407482" y="1526392"/>
            <a:ext cx="1594978" cy="738664"/>
          </a:xfrm>
          <a:prstGeom prst="rect">
            <a:avLst/>
          </a:prstGeom>
          <a:noFill/>
        </p:spPr>
        <p:txBody>
          <a:bodyPr wrap="square" rtlCol="0">
            <a:spAutoFit/>
          </a:bodyPr>
          <a:lstStyle/>
          <a:p>
            <a:pPr algn="ctr"/>
            <a:r>
              <a:rPr lang="en-US" sz="1050" dirty="0">
                <a:latin typeface="Yu Mincho" panose="02020400000000000000" pitchFamily="18" charset="-128"/>
                <a:ea typeface="Yu Mincho" panose="02020400000000000000" pitchFamily="18" charset="-128"/>
              </a:rPr>
              <a:t>Shifting the equilibrium towards products </a:t>
            </a:r>
          </a:p>
          <a:p>
            <a:pPr algn="ctr"/>
            <a:r>
              <a:rPr lang="en-US" sz="1050" dirty="0">
                <a:latin typeface="Yu Mincho" panose="02020400000000000000" pitchFamily="18" charset="-128"/>
                <a:ea typeface="Yu Mincho" panose="02020400000000000000" pitchFamily="18" charset="-128"/>
              </a:rPr>
              <a:t>(</a:t>
            </a:r>
            <a:r>
              <a:rPr lang="en-US" sz="1050" u="sng" dirty="0">
                <a:latin typeface="Yu Mincho" panose="02020400000000000000" pitchFamily="18" charset="-128"/>
                <a:ea typeface="Yu Mincho" panose="02020400000000000000" pitchFamily="18" charset="-128"/>
              </a:rPr>
              <a:t>Le </a:t>
            </a:r>
            <a:r>
              <a:rPr lang="en-US" sz="1050" u="sng" dirty="0" err="1">
                <a:latin typeface="Yu Mincho" panose="02020400000000000000" pitchFamily="18" charset="-128"/>
                <a:ea typeface="Yu Mincho" panose="02020400000000000000" pitchFamily="18" charset="-128"/>
              </a:rPr>
              <a:t>Chatelier’s</a:t>
            </a:r>
            <a:r>
              <a:rPr lang="en-US" sz="1050" u="sng" dirty="0">
                <a:latin typeface="Yu Mincho" panose="02020400000000000000" pitchFamily="18" charset="-128"/>
                <a:ea typeface="Yu Mincho" panose="02020400000000000000" pitchFamily="18" charset="-128"/>
              </a:rPr>
              <a:t> </a:t>
            </a:r>
            <a:r>
              <a:rPr lang="en-US" sz="1050" dirty="0">
                <a:latin typeface="Yu Mincho" panose="02020400000000000000" pitchFamily="18" charset="-128"/>
                <a:ea typeface="Yu Mincho" panose="02020400000000000000" pitchFamily="18" charset="-128"/>
              </a:rPr>
              <a:t>principle)</a:t>
            </a:r>
            <a:endParaRPr lang="en-NL" sz="1050" dirty="0">
              <a:latin typeface="Yu Mincho" panose="02020400000000000000" pitchFamily="18" charset="-128"/>
              <a:ea typeface="Yu Mincho" panose="02020400000000000000" pitchFamily="18" charset="-128"/>
            </a:endParaRPr>
          </a:p>
        </p:txBody>
      </p:sp>
      <p:sp>
        <p:nvSpPr>
          <p:cNvPr id="32" name="Oval 31">
            <a:extLst>
              <a:ext uri="{FF2B5EF4-FFF2-40B4-BE49-F238E27FC236}">
                <a16:creationId xmlns:a16="http://schemas.microsoft.com/office/drawing/2014/main" id="{16EE32C9-2711-34DE-2132-803ADF454C00}"/>
              </a:ext>
            </a:extLst>
          </p:cNvPr>
          <p:cNvSpPr/>
          <p:nvPr/>
        </p:nvSpPr>
        <p:spPr>
          <a:xfrm>
            <a:off x="7301927" y="1458483"/>
            <a:ext cx="1736417" cy="764887"/>
          </a:xfrm>
          <a:prstGeom prst="ellipse">
            <a:avLst/>
          </a:prstGeom>
          <a:noFill/>
          <a:ln>
            <a:solidFill>
              <a:srgbClr val="2E25DB"/>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200"/>
          </a:p>
        </p:txBody>
      </p:sp>
      <p:cxnSp>
        <p:nvCxnSpPr>
          <p:cNvPr id="34" name="Straight Arrow Connector 33">
            <a:extLst>
              <a:ext uri="{FF2B5EF4-FFF2-40B4-BE49-F238E27FC236}">
                <a16:creationId xmlns:a16="http://schemas.microsoft.com/office/drawing/2014/main" id="{19C21D4A-D626-99CD-EF4C-674318D8D5CA}"/>
              </a:ext>
            </a:extLst>
          </p:cNvPr>
          <p:cNvCxnSpPr/>
          <p:nvPr/>
        </p:nvCxnSpPr>
        <p:spPr>
          <a:xfrm flipV="1">
            <a:off x="6144016" y="1885167"/>
            <a:ext cx="980912" cy="269886"/>
          </a:xfrm>
          <a:prstGeom prst="straightConnector1">
            <a:avLst/>
          </a:prstGeom>
          <a:ln w="9525">
            <a:solidFill>
              <a:srgbClr val="2E25DB"/>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15DF2F58-C49E-ADA7-1AB1-F8F4C9C61784}"/>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349104" y="4185535"/>
            <a:ext cx="304656" cy="228198"/>
          </a:xfrm>
          <a:prstGeom prst="rect">
            <a:avLst/>
          </a:prstGeom>
        </p:spPr>
      </p:pic>
      <p:sp>
        <p:nvSpPr>
          <p:cNvPr id="18" name="TextBox 17">
            <a:extLst>
              <a:ext uri="{FF2B5EF4-FFF2-40B4-BE49-F238E27FC236}">
                <a16:creationId xmlns:a16="http://schemas.microsoft.com/office/drawing/2014/main" id="{8D31852C-50AC-A77F-FFA6-8E36E02AFD50}"/>
              </a:ext>
            </a:extLst>
          </p:cNvPr>
          <p:cNvSpPr txBox="1"/>
          <p:nvPr/>
        </p:nvSpPr>
        <p:spPr>
          <a:xfrm>
            <a:off x="1089649" y="197021"/>
            <a:ext cx="5378395"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NH</a:t>
            </a:r>
            <a:r>
              <a:rPr lang="en-US" sz="2400" baseline="-250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3</a:t>
            </a:r>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 in packed bed membrane reactor </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grpSp>
        <p:nvGrpSpPr>
          <p:cNvPr id="21" name="Group 20">
            <a:extLst>
              <a:ext uri="{FF2B5EF4-FFF2-40B4-BE49-F238E27FC236}">
                <a16:creationId xmlns:a16="http://schemas.microsoft.com/office/drawing/2014/main" id="{AC005DB9-E5EC-880C-EC68-EEFDA3350E3D}"/>
              </a:ext>
            </a:extLst>
          </p:cNvPr>
          <p:cNvGrpSpPr/>
          <p:nvPr/>
        </p:nvGrpSpPr>
        <p:grpSpPr>
          <a:xfrm>
            <a:off x="100126" y="1153084"/>
            <a:ext cx="4335677" cy="2191176"/>
            <a:chOff x="601475" y="694885"/>
            <a:chExt cx="8823465" cy="4124076"/>
          </a:xfrm>
        </p:grpSpPr>
        <p:sp>
          <p:nvSpPr>
            <p:cNvPr id="28" name="Oval 27">
              <a:extLst>
                <a:ext uri="{FF2B5EF4-FFF2-40B4-BE49-F238E27FC236}">
                  <a16:creationId xmlns:a16="http://schemas.microsoft.com/office/drawing/2014/main" id="{D8E5B902-DE7C-496A-BA30-60D8BF0F8689}"/>
                </a:ext>
              </a:extLst>
            </p:cNvPr>
            <p:cNvSpPr/>
            <p:nvPr/>
          </p:nvSpPr>
          <p:spPr>
            <a:xfrm>
              <a:off x="7818283" y="3541302"/>
              <a:ext cx="847917" cy="850591"/>
            </a:xfrm>
            <a:prstGeom prst="ellipse">
              <a:avLst/>
            </a:prstGeom>
            <a:solidFill>
              <a:schemeClr val="bg1"/>
            </a:solidFill>
            <a:ln>
              <a:solidFill>
                <a:srgbClr val="2B59D9"/>
              </a:solidFill>
              <a:prstDash val="dash"/>
            </a:ln>
            <a:effectLst>
              <a:outerShdw blurRad="889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3" name="Oval 32">
              <a:extLst>
                <a:ext uri="{FF2B5EF4-FFF2-40B4-BE49-F238E27FC236}">
                  <a16:creationId xmlns:a16="http://schemas.microsoft.com/office/drawing/2014/main" id="{B775FCB4-10A9-6239-DCCC-B72761D12EA5}"/>
                </a:ext>
              </a:extLst>
            </p:cNvPr>
            <p:cNvSpPr/>
            <p:nvPr/>
          </p:nvSpPr>
          <p:spPr>
            <a:xfrm>
              <a:off x="6236818" y="1130678"/>
              <a:ext cx="783849" cy="760469"/>
            </a:xfrm>
            <a:prstGeom prst="ellipse">
              <a:avLst/>
            </a:prstGeom>
            <a:solidFill>
              <a:schemeClr val="bg1"/>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5" name="Group 34">
              <a:extLst>
                <a:ext uri="{FF2B5EF4-FFF2-40B4-BE49-F238E27FC236}">
                  <a16:creationId xmlns:a16="http://schemas.microsoft.com/office/drawing/2014/main" id="{B81CA9F2-1E78-F220-84DC-97AEC3511B58}"/>
                </a:ext>
              </a:extLst>
            </p:cNvPr>
            <p:cNvGrpSpPr/>
            <p:nvPr/>
          </p:nvGrpSpPr>
          <p:grpSpPr>
            <a:xfrm>
              <a:off x="601475" y="694885"/>
              <a:ext cx="8823465" cy="4124076"/>
              <a:chOff x="540473" y="694885"/>
              <a:chExt cx="8823465" cy="4124076"/>
            </a:xfrm>
          </p:grpSpPr>
          <p:sp>
            <p:nvSpPr>
              <p:cNvPr id="36" name="Oval 35">
                <a:extLst>
                  <a:ext uri="{FF2B5EF4-FFF2-40B4-BE49-F238E27FC236}">
                    <a16:creationId xmlns:a16="http://schemas.microsoft.com/office/drawing/2014/main" id="{236DCB1C-7ACE-3856-676E-20B2F4E33ABD}"/>
                  </a:ext>
                </a:extLst>
              </p:cNvPr>
              <p:cNvSpPr/>
              <p:nvPr/>
            </p:nvSpPr>
            <p:spPr>
              <a:xfrm>
                <a:off x="5851815" y="2534752"/>
                <a:ext cx="1460638" cy="1471122"/>
              </a:xfrm>
              <a:prstGeom prst="ellipse">
                <a:avLst/>
              </a:prstGeom>
              <a:solidFill>
                <a:schemeClr val="bg1"/>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7" name="Oval 36">
                <a:extLst>
                  <a:ext uri="{FF2B5EF4-FFF2-40B4-BE49-F238E27FC236}">
                    <a16:creationId xmlns:a16="http://schemas.microsoft.com/office/drawing/2014/main" id="{CA9526B4-3F0F-F908-716F-6CA365CE9106}"/>
                  </a:ext>
                </a:extLst>
              </p:cNvPr>
              <p:cNvSpPr/>
              <p:nvPr/>
            </p:nvSpPr>
            <p:spPr>
              <a:xfrm>
                <a:off x="4366403" y="1362778"/>
                <a:ext cx="1460638" cy="1471122"/>
              </a:xfrm>
              <a:prstGeom prst="ellipse">
                <a:avLst/>
              </a:prstGeom>
              <a:solidFill>
                <a:schemeClr val="bg1"/>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8" name="Oval 37">
                <a:extLst>
                  <a:ext uri="{FF2B5EF4-FFF2-40B4-BE49-F238E27FC236}">
                    <a16:creationId xmlns:a16="http://schemas.microsoft.com/office/drawing/2014/main" id="{955D94EA-F504-A251-BB03-96C709CA6C02}"/>
                  </a:ext>
                </a:extLst>
              </p:cNvPr>
              <p:cNvSpPr/>
              <p:nvPr/>
            </p:nvSpPr>
            <p:spPr>
              <a:xfrm>
                <a:off x="2337441" y="1763697"/>
                <a:ext cx="1597185" cy="1542110"/>
              </a:xfrm>
              <a:prstGeom prst="ellipse">
                <a:avLst/>
              </a:prstGeom>
              <a:solidFill>
                <a:srgbClr val="FFFFFF"/>
              </a:solidFill>
              <a:ln>
                <a:solidFill>
                  <a:srgbClr val="2B59D9"/>
                </a:solidFill>
                <a:prstDash val="dash"/>
              </a:ln>
              <a:effectLst>
                <a:outerShdw blurRad="139700" dist="88900" dir="8400000" sx="96000" sy="96000" algn="ctr" rotWithShape="0">
                  <a:srgbClr val="000000">
                    <a:alpha val="81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Oval 38">
                <a:extLst>
                  <a:ext uri="{FF2B5EF4-FFF2-40B4-BE49-F238E27FC236}">
                    <a16:creationId xmlns:a16="http://schemas.microsoft.com/office/drawing/2014/main" id="{87A187C4-24E4-24FF-4F46-CA00D2A218F7}"/>
                  </a:ext>
                </a:extLst>
              </p:cNvPr>
              <p:cNvSpPr/>
              <p:nvPr/>
            </p:nvSpPr>
            <p:spPr>
              <a:xfrm>
                <a:off x="732746" y="818147"/>
                <a:ext cx="1460638" cy="1471122"/>
              </a:xfrm>
              <a:prstGeom prst="ellipse">
                <a:avLst/>
              </a:prstGeom>
              <a:solidFill>
                <a:srgbClr val="FFFFFF"/>
              </a:solidFill>
              <a:ln>
                <a:solidFill>
                  <a:srgbClr val="2B59D9"/>
                </a:solidFill>
                <a:prstDash val="dash"/>
              </a:ln>
              <a:effectLst>
                <a:outerShdw blurRad="139700" dist="88900" dir="8400000" sx="96000" sy="96000" algn="ctr" rotWithShape="0">
                  <a:schemeClr val="tx1">
                    <a:alpha val="8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40" name="Picture 39" descr="A collection of green icons&#10;&#10;Description automatically generated">
                <a:extLst>
                  <a:ext uri="{FF2B5EF4-FFF2-40B4-BE49-F238E27FC236}">
                    <a16:creationId xmlns:a16="http://schemas.microsoft.com/office/drawing/2014/main" id="{338D00E8-43B8-7BC5-F462-6A5428FAD0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802" t="30375" r="23498" b="32354"/>
              <a:stretch/>
            </p:blipFill>
            <p:spPr>
              <a:xfrm>
                <a:off x="1288467" y="935112"/>
                <a:ext cx="589767" cy="695624"/>
              </a:xfrm>
              <a:prstGeom prst="rect">
                <a:avLst/>
              </a:prstGeom>
              <a:gradFill>
                <a:gsLst>
                  <a:gs pos="0">
                    <a:schemeClr val="accent1">
                      <a:lumMod val="5000"/>
                      <a:lumOff val="95000"/>
                    </a:schemeClr>
                  </a:gs>
                  <a:gs pos="74000">
                    <a:schemeClr val="accent1">
                      <a:lumMod val="45000"/>
                      <a:lumOff val="55000"/>
                    </a:schemeClr>
                  </a:gs>
                  <a:gs pos="80000">
                    <a:schemeClr val="accent1">
                      <a:lumMod val="45000"/>
                      <a:lumOff val="55000"/>
                    </a:schemeClr>
                  </a:gs>
                  <a:gs pos="100000">
                    <a:schemeClr val="accent1">
                      <a:lumMod val="30000"/>
                      <a:lumOff val="70000"/>
                    </a:schemeClr>
                  </a:gs>
                </a:gsLst>
                <a:lin ang="5400000" scaled="1"/>
              </a:gradFill>
              <a:ln>
                <a:noFill/>
              </a:ln>
            </p:spPr>
          </p:pic>
          <p:pic>
            <p:nvPicPr>
              <p:cNvPr id="41" name="Picture 40" descr="A collection of green icons&#10;&#10;Description automatically generated">
                <a:extLst>
                  <a:ext uri="{FF2B5EF4-FFF2-40B4-BE49-F238E27FC236}">
                    <a16:creationId xmlns:a16="http://schemas.microsoft.com/office/drawing/2014/main" id="{B19E4C01-804F-5DF1-1AFB-0A1AD8A626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461" t="33486" b="33293"/>
              <a:stretch/>
            </p:blipFill>
            <p:spPr>
              <a:xfrm>
                <a:off x="912714" y="1321329"/>
                <a:ext cx="469726" cy="569818"/>
              </a:xfrm>
              <a:prstGeom prst="rect">
                <a:avLst/>
              </a:prstGeom>
            </p:spPr>
          </p:pic>
          <p:pic>
            <p:nvPicPr>
              <p:cNvPr id="42" name="Picture 41" descr="A collection of green icons&#10;&#10;Description automatically generated">
                <a:extLst>
                  <a:ext uri="{FF2B5EF4-FFF2-40B4-BE49-F238E27FC236}">
                    <a16:creationId xmlns:a16="http://schemas.microsoft.com/office/drawing/2014/main" id="{3A3DF79D-3881-C645-55AC-81945AB5C3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5" t="33084" r="80314" b="37742"/>
              <a:stretch/>
            </p:blipFill>
            <p:spPr>
              <a:xfrm>
                <a:off x="1382439" y="1535031"/>
                <a:ext cx="523225" cy="569819"/>
              </a:xfrm>
              <a:prstGeom prst="rect">
                <a:avLst/>
              </a:prstGeom>
              <a:noFill/>
            </p:spPr>
          </p:pic>
          <p:pic>
            <p:nvPicPr>
              <p:cNvPr id="43" name="Picture 42" descr="A set of icons of water&#10;&#10;Description automatically generated">
                <a:extLst>
                  <a:ext uri="{FF2B5EF4-FFF2-40B4-BE49-F238E27FC236}">
                    <a16:creationId xmlns:a16="http://schemas.microsoft.com/office/drawing/2014/main" id="{EBBD85CF-359D-D256-A2DF-2291C5DECCA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851" b="49919" l="82616" r="98068">
                            <a14:foregroundMark x1="93051" y1="33051" x2="84407" y2="46398"/>
                            <a14:foregroundMark x1="84407" y1="46398" x2="88814" y2="30297"/>
                            <a14:foregroundMark x1="88814" y1="30297" x2="93559" y2="33475"/>
                            <a14:foregroundMark x1="86780" y1="34958" x2="84915" y2="33051"/>
                            <a14:foregroundMark x1="88475" y1="31992" x2="88814" y2="31568"/>
                            <a14:foregroundMark x1="82712" y1="46610" x2="91017" y2="46398"/>
                            <a14:foregroundMark x1="85932" y1="33051" x2="87288" y2="34746"/>
                          </a14:backgroundRemoval>
                        </a14:imgEffect>
                        <a14:imgEffect>
                          <a14:sharpenSoften amount="25000"/>
                        </a14:imgEffect>
                      </a14:imgLayer>
                    </a14:imgProps>
                  </a:ext>
                  <a:ext uri="{28A0092B-C50C-407E-A947-70E740481C1C}">
                    <a14:useLocalDpi xmlns:a14="http://schemas.microsoft.com/office/drawing/2010/main" val="0"/>
                  </a:ext>
                </a:extLst>
              </a:blip>
              <a:srcRect l="80684" t="27343" b="47572"/>
              <a:stretch/>
            </p:blipFill>
            <p:spPr>
              <a:xfrm>
                <a:off x="2556883" y="1929865"/>
                <a:ext cx="718922" cy="746920"/>
              </a:xfrm>
              <a:prstGeom prst="rect">
                <a:avLst/>
              </a:prstGeom>
            </p:spPr>
          </p:pic>
          <p:pic>
            <p:nvPicPr>
              <p:cNvPr id="44" name="Picture 43" descr="A diagram of a green h2&#10;&#10;Description automatically generated">
                <a:extLst>
                  <a:ext uri="{FF2B5EF4-FFF2-40B4-BE49-F238E27FC236}">
                    <a16:creationId xmlns:a16="http://schemas.microsoft.com/office/drawing/2014/main" id="{BADFC06F-9D6F-38C3-BE74-BD0A2D5A312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527" t="50061" r="59253" b="13686"/>
              <a:stretch/>
            </p:blipFill>
            <p:spPr>
              <a:xfrm>
                <a:off x="2868442" y="2598528"/>
                <a:ext cx="525707" cy="667244"/>
              </a:xfrm>
              <a:prstGeom prst="rect">
                <a:avLst/>
              </a:prstGeom>
              <a:solidFill>
                <a:srgbClr val="F3B8B8"/>
              </a:solidFill>
            </p:spPr>
          </p:pic>
          <p:pic>
            <p:nvPicPr>
              <p:cNvPr id="45" name="Picture 44" descr="A screenshot of a computer&#10;&#10;Description automatically generated">
                <a:extLst>
                  <a:ext uri="{FF2B5EF4-FFF2-40B4-BE49-F238E27FC236}">
                    <a16:creationId xmlns:a16="http://schemas.microsoft.com/office/drawing/2014/main" id="{BCAE99AA-E99D-45BA-6049-13340BB2A85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3740" t="51351" r="57203" b="29183"/>
              <a:stretch/>
            </p:blipFill>
            <p:spPr>
              <a:xfrm>
                <a:off x="2894784" y="1973568"/>
                <a:ext cx="885212" cy="535003"/>
              </a:xfrm>
              <a:prstGeom prst="rect">
                <a:avLst/>
              </a:prstGeom>
            </p:spPr>
          </p:pic>
          <p:pic>
            <p:nvPicPr>
              <p:cNvPr id="46" name="Picture 45" descr="A blue and red ship with a container&#10;&#10;Description automatically generated">
                <a:extLst>
                  <a:ext uri="{FF2B5EF4-FFF2-40B4-BE49-F238E27FC236}">
                    <a16:creationId xmlns:a16="http://schemas.microsoft.com/office/drawing/2014/main" id="{7C2FF7A7-6F7D-B7EE-C806-BBD9DF5C69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3269" y="1544395"/>
                <a:ext cx="553944" cy="553944"/>
              </a:xfrm>
              <a:prstGeom prst="rect">
                <a:avLst/>
              </a:prstGeom>
            </p:spPr>
          </p:pic>
          <p:pic>
            <p:nvPicPr>
              <p:cNvPr id="47" name="Picture 46" descr="A white and yellow tanker truck&#10;&#10;Description automatically generated">
                <a:extLst>
                  <a:ext uri="{FF2B5EF4-FFF2-40B4-BE49-F238E27FC236}">
                    <a16:creationId xmlns:a16="http://schemas.microsoft.com/office/drawing/2014/main" id="{89AB55F3-DCF3-34D4-F8EC-89F5A4168D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1295"/>
              <a:stretch/>
            </p:blipFill>
            <p:spPr>
              <a:xfrm>
                <a:off x="4676569" y="2071606"/>
                <a:ext cx="713935" cy="561900"/>
              </a:xfrm>
              <a:prstGeom prst="rect">
                <a:avLst/>
              </a:prstGeom>
            </p:spPr>
          </p:pic>
          <p:pic>
            <p:nvPicPr>
              <p:cNvPr id="48" name="Picture 47" descr="A collection of different types of oil and gas&#10;&#10;Description automatically generated">
                <a:extLst>
                  <a:ext uri="{FF2B5EF4-FFF2-40B4-BE49-F238E27FC236}">
                    <a16:creationId xmlns:a16="http://schemas.microsoft.com/office/drawing/2014/main" id="{D19B4919-54D4-CB8D-9C52-DC2463ACCC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8883" t="44878" b="34263"/>
              <a:stretch/>
            </p:blipFill>
            <p:spPr>
              <a:xfrm>
                <a:off x="5420921" y="1853941"/>
                <a:ext cx="217150" cy="435328"/>
              </a:xfrm>
              <a:prstGeom prst="rect">
                <a:avLst/>
              </a:prstGeom>
            </p:spPr>
          </p:pic>
          <p:pic>
            <p:nvPicPr>
              <p:cNvPr id="49" name="Picture 48" descr="A red and yellow fire symbol&#10;&#10;Description automatically generated">
                <a:extLst>
                  <a:ext uri="{FF2B5EF4-FFF2-40B4-BE49-F238E27FC236}">
                    <a16:creationId xmlns:a16="http://schemas.microsoft.com/office/drawing/2014/main" id="{717CC504-93D5-D98B-AF39-D7698EFAF69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70889" y="1279377"/>
                <a:ext cx="422490" cy="422490"/>
              </a:xfrm>
              <a:prstGeom prst="rect">
                <a:avLst/>
              </a:prstGeom>
            </p:spPr>
          </p:pic>
          <p:pic>
            <p:nvPicPr>
              <p:cNvPr id="50" name="Picture 49" descr="A close-up of a device&#10;&#10;Description automatically generated">
                <a:extLst>
                  <a:ext uri="{FF2B5EF4-FFF2-40B4-BE49-F238E27FC236}">
                    <a16:creationId xmlns:a16="http://schemas.microsoft.com/office/drawing/2014/main" id="{B6BAED66-05BD-C68A-94CF-03E6B6752EC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8934" b="64351" l="85506" r="98390"/>
                        </a14:imgEffect>
                      </a14:imgLayer>
                    </a14:imgProps>
                  </a:ext>
                  <a:ext uri="{28A0092B-C50C-407E-A947-70E740481C1C}">
                    <a14:useLocalDpi xmlns:a14="http://schemas.microsoft.com/office/drawing/2010/main" val="0"/>
                  </a:ext>
                </a:extLst>
              </a:blip>
              <a:srcRect l="83896" t="47007" b="33722"/>
              <a:stretch/>
            </p:blipFill>
            <p:spPr>
              <a:xfrm>
                <a:off x="5929334" y="2763251"/>
                <a:ext cx="755971" cy="430478"/>
              </a:xfrm>
              <a:prstGeom prst="rect">
                <a:avLst/>
              </a:prstGeom>
            </p:spPr>
          </p:pic>
          <p:pic>
            <p:nvPicPr>
              <p:cNvPr id="51" name="Picture 50" descr="A close-up of a device&#10;&#10;Description automatically generated">
                <a:extLst>
                  <a:ext uri="{FF2B5EF4-FFF2-40B4-BE49-F238E27FC236}">
                    <a16:creationId xmlns:a16="http://schemas.microsoft.com/office/drawing/2014/main" id="{AA603F4A-FDAB-5D8C-43EB-9F0183E7FBA6}"/>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31884" b="72584" l="2019" r="18174">
                            <a14:foregroundMark x1="6735" y1="58385" x2="5454" y2="58077"/>
                            <a14:foregroundMark x1="6808" y1="48385" x2="4392" y2="48385"/>
                            <a14:foregroundMark x1="6808" y1="56692" x2="7687" y2="60846"/>
                            <a14:backgroundMark x1="8126" y1="56692" x2="8346" y2="59462"/>
                            <a14:backgroundMark x1="9224" y1="59000" x2="7247" y2="66462"/>
                            <a14:backgroundMark x1="13433" y1="57154" x2="15190" y2="62231"/>
                            <a14:backgroundMark x1="9444" y1="67846" x2="3294" y2="63154"/>
                          </a14:backgroundRemoval>
                        </a14:imgEffect>
                      </a14:imgLayer>
                    </a14:imgProps>
                  </a:ext>
                  <a:ext uri="{28A0092B-C50C-407E-A947-70E740481C1C}">
                    <a14:useLocalDpi xmlns:a14="http://schemas.microsoft.com/office/drawing/2010/main" val="0"/>
                  </a:ext>
                </a:extLst>
              </a:blip>
              <a:srcRect t="26796" r="79807" b="45681"/>
              <a:stretch/>
            </p:blipFill>
            <p:spPr>
              <a:xfrm>
                <a:off x="6779157" y="3349072"/>
                <a:ext cx="515421" cy="334290"/>
              </a:xfrm>
              <a:prstGeom prst="rect">
                <a:avLst/>
              </a:prstGeom>
            </p:spPr>
          </p:pic>
          <p:pic>
            <p:nvPicPr>
              <p:cNvPr id="52" name="Picture 51">
                <a:extLst>
                  <a:ext uri="{FF2B5EF4-FFF2-40B4-BE49-F238E27FC236}">
                    <a16:creationId xmlns:a16="http://schemas.microsoft.com/office/drawing/2014/main" id="{4CC0B380-A5F0-EFEB-871B-7A2344B6E00C}"/>
                  </a:ext>
                </a:extLst>
              </p:cNvPr>
              <p:cNvPicPr>
                <a:picLocks noChangeAspect="1"/>
              </p:cNvPicPr>
              <p:nvPr/>
            </p:nvPicPr>
            <p:blipFill rotWithShape="1">
              <a:blip r:embed="rId20"/>
              <a:srcRect r="81897" b="70981"/>
              <a:stretch/>
            </p:blipFill>
            <p:spPr>
              <a:xfrm>
                <a:off x="7919425" y="3667094"/>
                <a:ext cx="517305" cy="621908"/>
              </a:xfrm>
              <a:prstGeom prst="rect">
                <a:avLst/>
              </a:prstGeom>
            </p:spPr>
          </p:pic>
          <mc:AlternateContent xmlns:mc="http://schemas.openxmlformats.org/markup-compatibility/2006">
            <mc:Choice xmlns:am3d="http://schemas.microsoft.com/office/drawing/2017/model3d" Requires="am3d">
              <p:graphicFrame>
                <p:nvGraphicFramePr>
                  <p:cNvPr id="53" name="3D Model 52" descr="Red Cylinder">
                    <a:extLst>
                      <a:ext uri="{FF2B5EF4-FFF2-40B4-BE49-F238E27FC236}">
                        <a16:creationId xmlns:a16="http://schemas.microsoft.com/office/drawing/2014/main" id="{C2561B19-6E15-3184-5937-77D5E7B93405}"/>
                      </a:ext>
                    </a:extLst>
                  </p:cNvPr>
                  <p:cNvGraphicFramePr>
                    <a:graphicFrameLocks noChangeAspect="1"/>
                  </p:cNvGraphicFramePr>
                  <p:nvPr>
                    <p:extLst>
                      <p:ext uri="{D42A27DB-BD31-4B8C-83A1-F6EECF244321}">
                        <p14:modId xmlns:p14="http://schemas.microsoft.com/office/powerpoint/2010/main" val="1026979368"/>
                      </p:ext>
                    </p:extLst>
                  </p:nvPr>
                </p:nvGraphicFramePr>
                <p:xfrm rot="5552447">
                  <a:off x="6408310" y="3056322"/>
                  <a:ext cx="325068" cy="469542"/>
                </p:xfrm>
                <a:graphic>
                  <a:graphicData uri="http://schemas.microsoft.com/office/drawing/2017/model3d">
                    <am3d:model3d r:embed="rId21">
                      <am3d:spPr>
                        <a:xfrm rot="5552447">
                          <a:off x="0" y="0"/>
                          <a:ext cx="172713" cy="230724"/>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x="2083005" ay="1171020" az="781996"/>
                        <am3d:postTrans dx="0" dy="0" dz="0"/>
                      </am3d:trans>
                      <am3d:raster rName="Office3DRenderer" rVer="16.0.8326">
                        <am3d:blip r:embed="rId22"/>
                      </am3d:raster>
                      <am3d:objViewport viewportSz="232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3" name="3D Model 52" descr="Red Cylinder">
                    <a:extLst>
                      <a:ext uri="{FF2B5EF4-FFF2-40B4-BE49-F238E27FC236}">
                        <a16:creationId xmlns:a16="http://schemas.microsoft.com/office/drawing/2014/main" id="{C2561B19-6E15-3184-5937-77D5E7B93405}"/>
                      </a:ext>
                    </a:extLst>
                  </p:cNvPr>
                  <p:cNvPicPr>
                    <a:picLocks noGrp="1" noRot="1" noChangeAspect="1" noMove="1" noResize="1" noEditPoints="1" noAdjustHandles="1" noChangeArrowheads="1" noChangeShapeType="1" noCrop="1"/>
                  </p:cNvPicPr>
                  <p:nvPr/>
                </p:nvPicPr>
                <p:blipFill>
                  <a:blip r:embed="rId22"/>
                  <a:stretch>
                    <a:fillRect/>
                  </a:stretch>
                </p:blipFill>
                <p:spPr>
                  <a:xfrm rot="5552447">
                    <a:off x="2976975" y="2417122"/>
                    <a:ext cx="172713" cy="230724"/>
                  </a:xfrm>
                  <a:prstGeom prst="rect">
                    <a:avLst/>
                  </a:prstGeom>
                </p:spPr>
              </p:pic>
            </mc:Fallback>
          </mc:AlternateContent>
          <p:sp>
            <p:nvSpPr>
              <p:cNvPr id="54" name="TextBox 53">
                <a:extLst>
                  <a:ext uri="{FF2B5EF4-FFF2-40B4-BE49-F238E27FC236}">
                    <a16:creationId xmlns:a16="http://schemas.microsoft.com/office/drawing/2014/main" id="{849EB9FA-3D8D-477B-CC7B-8265BEDA6F66}"/>
                  </a:ext>
                </a:extLst>
              </p:cNvPr>
              <p:cNvSpPr txBox="1"/>
              <p:nvPr/>
            </p:nvSpPr>
            <p:spPr>
              <a:xfrm>
                <a:off x="540473" y="2336917"/>
                <a:ext cx="1733334" cy="831095"/>
              </a:xfrm>
              <a:prstGeom prst="rect">
                <a:avLst/>
              </a:prstGeom>
              <a:noFill/>
            </p:spPr>
            <p:txBody>
              <a:bodyPr wrap="none" rtlCol="0">
                <a:spAutoFit/>
              </a:bodyPr>
              <a:lstStyle/>
              <a:p>
                <a:pPr algn="ctr"/>
                <a:r>
                  <a:rPr lang="en-US" sz="1200" dirty="0">
                    <a:latin typeface="Yu Mincho Light" panose="02020300000000000000" pitchFamily="18" charset="-128"/>
                    <a:ea typeface="Yu Mincho Light" panose="02020300000000000000" pitchFamily="18" charset="-128"/>
                    <a:cs typeface="Calibri Light" panose="020F0302020204030204" pitchFamily="34" charset="0"/>
                  </a:rPr>
                  <a:t>Renewable </a:t>
                </a:r>
              </a:p>
              <a:p>
                <a:pPr algn="ctr"/>
                <a:r>
                  <a:rPr lang="en-US" sz="1200" dirty="0">
                    <a:latin typeface="Yu Mincho Light" panose="02020300000000000000" pitchFamily="18" charset="-128"/>
                    <a:ea typeface="Yu Mincho Light" panose="02020300000000000000" pitchFamily="18" charset="-128"/>
                    <a:cs typeface="Calibri Light" panose="020F0302020204030204" pitchFamily="34" charset="0"/>
                  </a:rPr>
                  <a:t>energy</a:t>
                </a:r>
                <a:endParaRPr lang="en-NL" sz="12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55" name="TextBox 54">
                <a:extLst>
                  <a:ext uri="{FF2B5EF4-FFF2-40B4-BE49-F238E27FC236}">
                    <a16:creationId xmlns:a16="http://schemas.microsoft.com/office/drawing/2014/main" id="{7054087C-7459-263C-7C45-47CE3F48987B}"/>
                  </a:ext>
                </a:extLst>
              </p:cNvPr>
              <p:cNvSpPr txBox="1"/>
              <p:nvPr/>
            </p:nvSpPr>
            <p:spPr>
              <a:xfrm>
                <a:off x="2385860" y="3336141"/>
                <a:ext cx="1490870" cy="831095"/>
              </a:xfrm>
              <a:prstGeom prst="rect">
                <a:avLst/>
              </a:prstGeom>
              <a:noFill/>
            </p:spPr>
            <p:txBody>
              <a:bodyPr wrap="none" rtlCol="0">
                <a:spAutoFit/>
              </a:bodyPr>
              <a:lstStyle/>
              <a:p>
                <a:pPr algn="ctr"/>
                <a:r>
                  <a:rPr lang="en-US" sz="1200" b="1" dirty="0">
                    <a:effectLst>
                      <a:outerShdw blurRad="38100" dist="38100" dir="2700000" algn="tl">
                        <a:srgbClr val="000000">
                          <a:alpha val="43137"/>
                        </a:srgbClr>
                      </a:outerShdw>
                    </a:effectLst>
                    <a:latin typeface="Yu Mincho Light" panose="02020300000000000000" pitchFamily="18" charset="-128"/>
                    <a:ea typeface="Yu Mincho Light" panose="02020300000000000000" pitchFamily="18" charset="-128"/>
                    <a:cs typeface="Calibri Light" panose="020F0302020204030204" pitchFamily="34" charset="0"/>
                  </a:rPr>
                  <a:t>Ammonia</a:t>
                </a:r>
              </a:p>
              <a:p>
                <a:pPr algn="ctr"/>
                <a:r>
                  <a:rPr lang="en-US" sz="1200" b="1" i="1"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en-US" sz="1200" b="1" dirty="0">
                    <a:effectLst>
                      <a:outerShdw blurRad="38100" dist="38100" dir="2700000" algn="tl">
                        <a:srgbClr val="000000">
                          <a:alpha val="43137"/>
                        </a:srgbClr>
                      </a:outerShdw>
                    </a:effectLst>
                    <a:latin typeface="Yu Mincho Light" panose="02020300000000000000" pitchFamily="18" charset="-128"/>
                    <a:ea typeface="Yu Mincho Light" panose="02020300000000000000" pitchFamily="18" charset="-128"/>
                    <a:cs typeface="Calibri Light" panose="020F0302020204030204" pitchFamily="34" charset="0"/>
                  </a:rPr>
                  <a:t>synthesis</a:t>
                </a:r>
                <a:endParaRPr lang="en-NL" sz="1200" b="1" dirty="0">
                  <a:effectLst>
                    <a:outerShdw blurRad="38100" dist="38100" dir="2700000" algn="tl">
                      <a:srgbClr val="000000">
                        <a:alpha val="43137"/>
                      </a:srgbClr>
                    </a:outerShdw>
                  </a:effectLst>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56" name="TextBox 55">
                <a:extLst>
                  <a:ext uri="{FF2B5EF4-FFF2-40B4-BE49-F238E27FC236}">
                    <a16:creationId xmlns:a16="http://schemas.microsoft.com/office/drawing/2014/main" id="{99EB0C3E-7D73-4132-CC68-2E53DE487DAE}"/>
                  </a:ext>
                </a:extLst>
              </p:cNvPr>
              <p:cNvSpPr txBox="1"/>
              <p:nvPr/>
            </p:nvSpPr>
            <p:spPr>
              <a:xfrm>
                <a:off x="3485208" y="694885"/>
                <a:ext cx="2584923" cy="775688"/>
              </a:xfrm>
              <a:prstGeom prst="rect">
                <a:avLst/>
              </a:prstGeom>
              <a:noFill/>
            </p:spPr>
            <p:txBody>
              <a:bodyPr wrap="none" rtlCol="0">
                <a:spAutoFit/>
              </a:bodyPr>
              <a:lstStyle/>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Ammonia transport </a:t>
                </a:r>
              </a:p>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and storage</a:t>
                </a:r>
                <a:endParaRPr lang="en-NL" sz="11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57" name="TextBox 56">
                <a:extLst>
                  <a:ext uri="{FF2B5EF4-FFF2-40B4-BE49-F238E27FC236}">
                    <a16:creationId xmlns:a16="http://schemas.microsoft.com/office/drawing/2014/main" id="{DC4FD559-823C-DCA1-E91B-2B1CFD856613}"/>
                  </a:ext>
                </a:extLst>
              </p:cNvPr>
              <p:cNvSpPr txBox="1"/>
              <p:nvPr/>
            </p:nvSpPr>
            <p:spPr>
              <a:xfrm>
                <a:off x="5490770" y="4043273"/>
                <a:ext cx="1952146" cy="775688"/>
              </a:xfrm>
              <a:prstGeom prst="rect">
                <a:avLst/>
              </a:prstGeom>
              <a:noFill/>
            </p:spPr>
            <p:txBody>
              <a:bodyPr wrap="none" rtlCol="0">
                <a:spAutoFit/>
              </a:bodyPr>
              <a:lstStyle/>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Ammonia </a:t>
                </a:r>
              </a:p>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decomposition</a:t>
                </a:r>
                <a:endParaRPr lang="en-NL" sz="11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58" name="TextBox 57">
                <a:extLst>
                  <a:ext uri="{FF2B5EF4-FFF2-40B4-BE49-F238E27FC236}">
                    <a16:creationId xmlns:a16="http://schemas.microsoft.com/office/drawing/2014/main" id="{351E8836-2AFC-8D96-C75C-9801224C094C}"/>
                  </a:ext>
                </a:extLst>
              </p:cNvPr>
              <p:cNvSpPr txBox="1"/>
              <p:nvPr/>
            </p:nvSpPr>
            <p:spPr>
              <a:xfrm>
                <a:off x="6516987" y="738297"/>
                <a:ext cx="2126602" cy="775688"/>
              </a:xfrm>
              <a:prstGeom prst="rect">
                <a:avLst/>
              </a:prstGeom>
              <a:noFill/>
            </p:spPr>
            <p:txBody>
              <a:bodyPr wrap="none" rtlCol="0">
                <a:spAutoFit/>
              </a:bodyPr>
              <a:lstStyle/>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Ammonia direct</a:t>
                </a:r>
              </a:p>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utilization</a:t>
                </a:r>
                <a:endParaRPr lang="en-NL" sz="11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59" name="TextBox 58">
                <a:extLst>
                  <a:ext uri="{FF2B5EF4-FFF2-40B4-BE49-F238E27FC236}">
                    <a16:creationId xmlns:a16="http://schemas.microsoft.com/office/drawing/2014/main" id="{769EA626-F608-5E03-98CE-899F53EA44E6}"/>
                  </a:ext>
                </a:extLst>
              </p:cNvPr>
              <p:cNvSpPr txBox="1"/>
              <p:nvPr/>
            </p:nvSpPr>
            <p:spPr>
              <a:xfrm>
                <a:off x="7846458" y="2849263"/>
                <a:ext cx="1517480" cy="775688"/>
              </a:xfrm>
              <a:prstGeom prst="rect">
                <a:avLst/>
              </a:prstGeom>
              <a:noFill/>
            </p:spPr>
            <p:txBody>
              <a:bodyPr wrap="none" rtlCol="0">
                <a:spAutoFit/>
              </a:bodyPr>
              <a:lstStyle/>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Hydrogen </a:t>
                </a:r>
              </a:p>
              <a:p>
                <a:pPr algn="ctr"/>
                <a:r>
                  <a:rPr lang="en-US" sz="1100" dirty="0">
                    <a:latin typeface="Yu Mincho Light" panose="02020300000000000000" pitchFamily="18" charset="-128"/>
                    <a:ea typeface="Yu Mincho Light" panose="02020300000000000000" pitchFamily="18" charset="-128"/>
                    <a:cs typeface="Calibri Light" panose="020F0302020204030204" pitchFamily="34" charset="0"/>
                  </a:rPr>
                  <a:t>utilization</a:t>
                </a:r>
                <a:endParaRPr lang="en-NL" sz="1100" dirty="0">
                  <a:latin typeface="Yu Mincho Light" panose="02020300000000000000" pitchFamily="18" charset="-128"/>
                  <a:ea typeface="Yu Mincho Light" panose="02020300000000000000" pitchFamily="18" charset="-128"/>
                  <a:cs typeface="Calibri Light" panose="020F0302020204030204" pitchFamily="34" charset="0"/>
                </a:endParaRPr>
              </a:p>
            </p:txBody>
          </p:sp>
          <p:sp>
            <p:nvSpPr>
              <p:cNvPr id="60" name="TextBox 59">
                <a:extLst>
                  <a:ext uri="{FF2B5EF4-FFF2-40B4-BE49-F238E27FC236}">
                    <a16:creationId xmlns:a16="http://schemas.microsoft.com/office/drawing/2014/main" id="{AAAC4DA1-D9B4-8072-F0A4-7C0310EA640D}"/>
                  </a:ext>
                </a:extLst>
              </p:cNvPr>
              <p:cNvSpPr txBox="1"/>
              <p:nvPr/>
            </p:nvSpPr>
            <p:spPr>
              <a:xfrm>
                <a:off x="5925679" y="2646515"/>
                <a:ext cx="715084" cy="405493"/>
              </a:xfrm>
              <a:prstGeom prst="rect">
                <a:avLst/>
              </a:prstGeom>
              <a:noFill/>
            </p:spPr>
            <p:txBody>
              <a:bodyPr wrap="none" rtlCol="0">
                <a:spAutoFit/>
              </a:bodyPr>
              <a:lstStyle/>
              <a:p>
                <a:pPr algn="ctr"/>
                <a:r>
                  <a:rPr lang="en-US" sz="800" b="1" dirty="0">
                    <a:latin typeface="Abadi Extra Light" panose="020B0204020104020204" pitchFamily="34" charset="0"/>
                  </a:rPr>
                  <a:t>NH</a:t>
                </a:r>
                <a:r>
                  <a:rPr lang="en-US" sz="800" b="1" baseline="-25000" dirty="0">
                    <a:latin typeface="Abadi Extra Light" panose="020B0204020104020204" pitchFamily="34" charset="0"/>
                  </a:rPr>
                  <a:t>3</a:t>
                </a:r>
                <a:endParaRPr lang="en-NL" sz="1000" b="1" baseline="-25000" dirty="0">
                  <a:latin typeface="Abadi Extra Light" panose="020B0204020104020204" pitchFamily="34" charset="0"/>
                </a:endParaRPr>
              </a:p>
            </p:txBody>
          </p:sp>
          <p:sp>
            <p:nvSpPr>
              <p:cNvPr id="61" name="TextBox 60">
                <a:extLst>
                  <a:ext uri="{FF2B5EF4-FFF2-40B4-BE49-F238E27FC236}">
                    <a16:creationId xmlns:a16="http://schemas.microsoft.com/office/drawing/2014/main" id="{5A152142-EABE-8240-4048-13F0910C5AA3}"/>
                  </a:ext>
                </a:extLst>
              </p:cNvPr>
              <p:cNvSpPr txBox="1"/>
              <p:nvPr/>
            </p:nvSpPr>
            <p:spPr>
              <a:xfrm>
                <a:off x="6564611" y="3537632"/>
                <a:ext cx="584594" cy="405493"/>
              </a:xfrm>
              <a:prstGeom prst="rect">
                <a:avLst/>
              </a:prstGeom>
              <a:noFill/>
            </p:spPr>
            <p:txBody>
              <a:bodyPr wrap="none" rtlCol="0">
                <a:spAutoFit/>
              </a:bodyPr>
              <a:lstStyle/>
              <a:p>
                <a:pPr algn="ctr"/>
                <a:r>
                  <a:rPr lang="en-US" sz="800" b="1" dirty="0">
                    <a:latin typeface="Abadi Extra Light" panose="020B0204020104020204" pitchFamily="34" charset="0"/>
                  </a:rPr>
                  <a:t>H</a:t>
                </a:r>
                <a:r>
                  <a:rPr lang="en-US" sz="800" b="1" baseline="-25000" dirty="0">
                    <a:latin typeface="Abadi Extra Light" panose="020B0204020104020204" pitchFamily="34" charset="0"/>
                  </a:rPr>
                  <a:t>2</a:t>
                </a:r>
                <a:endParaRPr lang="en-NL" sz="1000" b="1" baseline="-25000" dirty="0">
                  <a:latin typeface="Abadi Extra Light" panose="020B0204020104020204" pitchFamily="34" charset="0"/>
                </a:endParaRPr>
              </a:p>
            </p:txBody>
          </p:sp>
          <p:sp>
            <p:nvSpPr>
              <p:cNvPr id="62" name="TextBox 61">
                <a:extLst>
                  <a:ext uri="{FF2B5EF4-FFF2-40B4-BE49-F238E27FC236}">
                    <a16:creationId xmlns:a16="http://schemas.microsoft.com/office/drawing/2014/main" id="{3F76FB3F-B0AD-9F2C-B37A-552CDBD4AE91}"/>
                  </a:ext>
                </a:extLst>
              </p:cNvPr>
              <p:cNvSpPr txBox="1"/>
              <p:nvPr/>
            </p:nvSpPr>
            <p:spPr>
              <a:xfrm>
                <a:off x="6976406" y="3118777"/>
                <a:ext cx="311305" cy="246220"/>
              </a:xfrm>
              <a:prstGeom prst="rect">
                <a:avLst/>
              </a:prstGeom>
              <a:noFill/>
            </p:spPr>
            <p:txBody>
              <a:bodyPr wrap="none" rtlCol="0">
                <a:spAutoFit/>
              </a:bodyPr>
              <a:lstStyle/>
              <a:p>
                <a:pPr algn="ctr"/>
                <a:r>
                  <a:rPr lang="en-US" sz="1000" b="1" dirty="0">
                    <a:latin typeface="Abadi Extra Light" panose="020B0204020104020204" pitchFamily="34" charset="0"/>
                  </a:rPr>
                  <a:t>N</a:t>
                </a:r>
                <a:r>
                  <a:rPr lang="en-US" sz="1000" b="1" baseline="-25000" dirty="0">
                    <a:latin typeface="Abadi Extra Light" panose="020B0204020104020204" pitchFamily="34" charset="0"/>
                  </a:rPr>
                  <a:t>2</a:t>
                </a:r>
                <a:endParaRPr lang="en-NL" sz="1000" b="1" baseline="-25000" dirty="0">
                  <a:latin typeface="Abadi Extra Light" panose="020B0204020104020204" pitchFamily="34" charset="0"/>
                </a:endParaRPr>
              </a:p>
            </p:txBody>
          </p:sp>
          <p:cxnSp>
            <p:nvCxnSpPr>
              <p:cNvPr id="63" name="Straight Arrow Connector 62">
                <a:extLst>
                  <a:ext uri="{FF2B5EF4-FFF2-40B4-BE49-F238E27FC236}">
                    <a16:creationId xmlns:a16="http://schemas.microsoft.com/office/drawing/2014/main" id="{9CA44BD9-D99D-AC0F-6117-F93099C02DA6}"/>
                  </a:ext>
                </a:extLst>
              </p:cNvPr>
              <p:cNvCxnSpPr>
                <a:cxnSpLocks/>
              </p:cNvCxnSpPr>
              <p:nvPr/>
            </p:nvCxnSpPr>
            <p:spPr>
              <a:xfrm>
                <a:off x="6170621" y="3121518"/>
                <a:ext cx="184319" cy="99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4751983-4217-C4E6-41E3-5FA90B3D403A}"/>
                  </a:ext>
                </a:extLst>
              </p:cNvPr>
              <p:cNvCxnSpPr>
                <a:cxnSpLocks/>
                <a:stCxn id="53" idx="0"/>
                <a:endCxn id="51" idx="0"/>
              </p:cNvCxnSpPr>
              <p:nvPr/>
            </p:nvCxnSpPr>
            <p:spPr>
              <a:xfrm>
                <a:off x="6805384" y="3301501"/>
                <a:ext cx="231484" cy="47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pic>
        <p:nvPicPr>
          <p:cNvPr id="65" name="Picture 64" descr="A close up of a logo&#10;&#10;Description automatically generated with low confidence">
            <a:extLst>
              <a:ext uri="{FF2B5EF4-FFF2-40B4-BE49-F238E27FC236}">
                <a16:creationId xmlns:a16="http://schemas.microsoft.com/office/drawing/2014/main" id="{E520CAA8-9A2F-AB45-6F6A-19029319D7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9793" y="3591749"/>
            <a:ext cx="1444287" cy="446421"/>
          </a:xfrm>
          <a:prstGeom prst="rect">
            <a:avLst/>
          </a:prstGeom>
        </p:spPr>
      </p:pic>
      <p:sp>
        <p:nvSpPr>
          <p:cNvPr id="66" name="Arrow: Right 65">
            <a:extLst>
              <a:ext uri="{FF2B5EF4-FFF2-40B4-BE49-F238E27FC236}">
                <a16:creationId xmlns:a16="http://schemas.microsoft.com/office/drawing/2014/main" id="{BF9B7C3A-E93E-1E2D-CDB8-EF16AB746E29}"/>
              </a:ext>
            </a:extLst>
          </p:cNvPr>
          <p:cNvSpPr/>
          <p:nvPr/>
        </p:nvSpPr>
        <p:spPr>
          <a:xfrm rot="5400000">
            <a:off x="1183963" y="3141772"/>
            <a:ext cx="292723" cy="2378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Rectangle 66">
            <a:extLst>
              <a:ext uri="{FF2B5EF4-FFF2-40B4-BE49-F238E27FC236}">
                <a16:creationId xmlns:a16="http://schemas.microsoft.com/office/drawing/2014/main" id="{D3C7C49A-26FE-A5A1-DCF7-773F2C6A23A2}"/>
              </a:ext>
            </a:extLst>
          </p:cNvPr>
          <p:cNvSpPr/>
          <p:nvPr/>
        </p:nvSpPr>
        <p:spPr>
          <a:xfrm>
            <a:off x="675761" y="3574621"/>
            <a:ext cx="1444287" cy="939622"/>
          </a:xfrm>
          <a:prstGeom prst="rect">
            <a:avLst/>
          </a:prstGeom>
          <a:noFill/>
          <a:ln>
            <a:solidFill>
              <a:srgbClr val="2E25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8" name="Picture 67">
            <a:extLst>
              <a:ext uri="{FF2B5EF4-FFF2-40B4-BE49-F238E27FC236}">
                <a16:creationId xmlns:a16="http://schemas.microsoft.com/office/drawing/2014/main" id="{833D313F-32AB-7D8F-ACD4-61692F9A41D2}"/>
              </a:ext>
            </a:extLst>
          </p:cNvPr>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58088" y="4058859"/>
            <a:ext cx="679631" cy="372525"/>
          </a:xfrm>
          <a:prstGeom prst="rect">
            <a:avLst/>
          </a:prstGeom>
          <a:noFill/>
        </p:spPr>
      </p:pic>
      <p:sp>
        <p:nvSpPr>
          <p:cNvPr id="69" name="Arrow: Right 68">
            <a:extLst>
              <a:ext uri="{FF2B5EF4-FFF2-40B4-BE49-F238E27FC236}">
                <a16:creationId xmlns:a16="http://schemas.microsoft.com/office/drawing/2014/main" id="{F3128117-AB49-8C9C-517C-1EAD8801F452}"/>
              </a:ext>
            </a:extLst>
          </p:cNvPr>
          <p:cNvSpPr/>
          <p:nvPr/>
        </p:nvSpPr>
        <p:spPr>
          <a:xfrm>
            <a:off x="2483336" y="3867866"/>
            <a:ext cx="292723" cy="2378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12" descr="A close up of a logo&#10;&#10;Description automatically generated with low confidence">
            <a:extLst>
              <a:ext uri="{FF2B5EF4-FFF2-40B4-BE49-F238E27FC236}">
                <a16:creationId xmlns:a16="http://schemas.microsoft.com/office/drawing/2014/main" id="{79DCF66C-D941-0F2A-891A-8A63F77F2C2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2371244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1000" autoRev="1" fill="remove"/>
                                        <p:tgtEl>
                                          <p:spTgt spid="30"/>
                                        </p:tgtEl>
                                        <p:attrNameLst>
                                          <p:attrName>style.color</p:attrName>
                                        </p:attrNameLst>
                                      </p:cBhvr>
                                      <p:to>
                                        <a:schemeClr val="bg1"/>
                                      </p:to>
                                    </p:animClr>
                                    <p:animClr clrSpc="rgb" dir="cw">
                                      <p:cBhvr>
                                        <p:cTn id="7" dur="1000" autoRev="1" fill="remove"/>
                                        <p:tgtEl>
                                          <p:spTgt spid="30"/>
                                        </p:tgtEl>
                                        <p:attrNameLst>
                                          <p:attrName>fillcolor</p:attrName>
                                        </p:attrNameLst>
                                      </p:cBhvr>
                                      <p:to>
                                        <a:schemeClr val="bg1"/>
                                      </p:to>
                                    </p:animClr>
                                    <p:set>
                                      <p:cBhvr>
                                        <p:cTn id="8" dur="1000" autoRev="1" fill="remove"/>
                                        <p:tgtEl>
                                          <p:spTgt spid="30"/>
                                        </p:tgtEl>
                                        <p:attrNameLst>
                                          <p:attrName>fill.type</p:attrName>
                                        </p:attrNameLst>
                                      </p:cBhvr>
                                      <p:to>
                                        <p:strVal val="solid"/>
                                      </p:to>
                                    </p:set>
                                    <p:set>
                                      <p:cBhvr>
                                        <p:cTn id="9" dur="1000" autoRev="1" fill="remove"/>
                                        <p:tgtEl>
                                          <p:spTgt spid="3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66"/>
                                        </p:tgtEl>
                                        <p:attrNameLst>
                                          <p:attrName>style.color</p:attrName>
                                        </p:attrNameLst>
                                      </p:cBhvr>
                                      <p:to>
                                        <a:schemeClr val="bg1"/>
                                      </p:to>
                                    </p:animClr>
                                    <p:animClr clrSpc="rgb" dir="cw">
                                      <p:cBhvr>
                                        <p:cTn id="14" dur="250" autoRev="1" fill="remove"/>
                                        <p:tgtEl>
                                          <p:spTgt spid="66"/>
                                        </p:tgtEl>
                                        <p:attrNameLst>
                                          <p:attrName>fillcolor</p:attrName>
                                        </p:attrNameLst>
                                      </p:cBhvr>
                                      <p:to>
                                        <a:schemeClr val="bg1"/>
                                      </p:to>
                                    </p:animClr>
                                    <p:set>
                                      <p:cBhvr>
                                        <p:cTn id="15" dur="250" autoRev="1" fill="remove"/>
                                        <p:tgtEl>
                                          <p:spTgt spid="66"/>
                                        </p:tgtEl>
                                        <p:attrNameLst>
                                          <p:attrName>fill.type</p:attrName>
                                        </p:attrNameLst>
                                      </p:cBhvr>
                                      <p:to>
                                        <p:strVal val="solid"/>
                                      </p:to>
                                    </p:set>
                                    <p:set>
                                      <p:cBhvr>
                                        <p:cTn id="16" dur="250" autoRev="1" fill="remove"/>
                                        <p:tgtEl>
                                          <p:spTgt spid="66"/>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69"/>
                                        </p:tgtEl>
                                        <p:attrNameLst>
                                          <p:attrName>style.color</p:attrName>
                                        </p:attrNameLst>
                                      </p:cBhvr>
                                      <p:to>
                                        <a:schemeClr val="bg1"/>
                                      </p:to>
                                    </p:animClr>
                                    <p:animClr clrSpc="rgb" dir="cw">
                                      <p:cBhvr>
                                        <p:cTn id="21" dur="250" autoRev="1" fill="remove"/>
                                        <p:tgtEl>
                                          <p:spTgt spid="69"/>
                                        </p:tgtEl>
                                        <p:attrNameLst>
                                          <p:attrName>fillcolor</p:attrName>
                                        </p:attrNameLst>
                                      </p:cBhvr>
                                      <p:to>
                                        <a:schemeClr val="bg1"/>
                                      </p:to>
                                    </p:animClr>
                                    <p:set>
                                      <p:cBhvr>
                                        <p:cTn id="22" dur="250" autoRev="1" fill="remove"/>
                                        <p:tgtEl>
                                          <p:spTgt spid="69"/>
                                        </p:tgtEl>
                                        <p:attrNameLst>
                                          <p:attrName>fill.type</p:attrName>
                                        </p:attrNameLst>
                                      </p:cBhvr>
                                      <p:to>
                                        <p:strVal val="solid"/>
                                      </p:to>
                                    </p:set>
                                    <p:set>
                                      <p:cBhvr>
                                        <p:cTn id="23" dur="250" autoRev="1" fill="remove"/>
                                        <p:tgtEl>
                                          <p:spTgt spid="6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6"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3</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3</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895344"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Modeling approach</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5" name="TextBox 14">
            <a:extLst>
              <a:ext uri="{FF2B5EF4-FFF2-40B4-BE49-F238E27FC236}">
                <a16:creationId xmlns:a16="http://schemas.microsoft.com/office/drawing/2014/main" id="{E193ED4A-60E4-896D-93EF-7FEC05DA4F2E}"/>
              </a:ext>
            </a:extLst>
          </p:cNvPr>
          <p:cNvSpPr txBox="1"/>
          <p:nvPr/>
        </p:nvSpPr>
        <p:spPr>
          <a:xfrm>
            <a:off x="3285122" y="651313"/>
            <a:ext cx="1399742"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Assumption</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8" name="TextBox 17">
            <a:extLst>
              <a:ext uri="{FF2B5EF4-FFF2-40B4-BE49-F238E27FC236}">
                <a16:creationId xmlns:a16="http://schemas.microsoft.com/office/drawing/2014/main" id="{1F86E544-E34A-04F1-6627-C1EA6A476C7C}"/>
              </a:ext>
            </a:extLst>
          </p:cNvPr>
          <p:cNvSpPr txBox="1"/>
          <p:nvPr/>
        </p:nvSpPr>
        <p:spPr>
          <a:xfrm>
            <a:off x="730872" y="1205535"/>
            <a:ext cx="2989358" cy="523220"/>
          </a:xfrm>
          <a:prstGeom prst="rect">
            <a:avLst/>
          </a:prstGeom>
          <a:noFill/>
        </p:spPr>
        <p:txBody>
          <a:bodyPr wrap="square" rtlCol="0">
            <a:spAutoFit/>
          </a:bodyPr>
          <a:lstStyle/>
          <a:p>
            <a:pPr algn="ctr"/>
            <a:r>
              <a:rPr lang="en-US" sz="1400" b="0" i="0" u="none" strike="noStrike" baseline="0" dirty="0">
                <a:latin typeface="Yu Mincho" panose="02020400000000000000" pitchFamily="18" charset="-128"/>
                <a:ea typeface="Yu Mincho" panose="02020400000000000000" pitchFamily="18" charset="-128"/>
              </a:rPr>
              <a:t>Weisz-Prater criterion (C</a:t>
            </a:r>
            <a:r>
              <a:rPr lang="en-US" sz="1400" b="0" i="0" u="none" strike="noStrike" baseline="-25000" dirty="0">
                <a:latin typeface="Yu Mincho" panose="02020400000000000000" pitchFamily="18" charset="-128"/>
                <a:ea typeface="Yu Mincho" panose="02020400000000000000" pitchFamily="18" charset="-128"/>
              </a:rPr>
              <a:t>WP</a:t>
            </a:r>
            <a:r>
              <a:rPr lang="en-US" sz="1400" b="0" i="0" u="none" strike="noStrike" baseline="0" dirty="0">
                <a:latin typeface="Yu Mincho" panose="02020400000000000000" pitchFamily="18" charset="-128"/>
                <a:ea typeface="Yu Mincho" panose="02020400000000000000" pitchFamily="18" charset="-128"/>
              </a:rPr>
              <a:t>): internal mass transfer </a:t>
            </a:r>
            <a:endParaRPr lang="en-NL" sz="1100"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D2397A9-D392-0C16-D2CA-90378D2D85DC}"/>
                  </a:ext>
                </a:extLst>
              </p:cNvPr>
              <p:cNvSpPr txBox="1"/>
              <p:nvPr/>
            </p:nvSpPr>
            <p:spPr>
              <a:xfrm>
                <a:off x="4019926" y="1188768"/>
                <a:ext cx="1836272" cy="4850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NL"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𝑊𝑃</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𝑜𝑏𝑠</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𝑝</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𝑒𝑓𝑓</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𝑆</m:t>
                              </m:r>
                            </m:sup>
                          </m:sSup>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oMath>
                  </m:oMathPara>
                </a14:m>
                <a:endParaRPr lang="en-NL" dirty="0"/>
              </a:p>
            </p:txBody>
          </p:sp>
        </mc:Choice>
        <mc:Fallback xmlns="">
          <p:sp>
            <p:nvSpPr>
              <p:cNvPr id="20" name="TextBox 19">
                <a:extLst>
                  <a:ext uri="{FF2B5EF4-FFF2-40B4-BE49-F238E27FC236}">
                    <a16:creationId xmlns:a16="http://schemas.microsoft.com/office/drawing/2014/main" id="{0D2397A9-D392-0C16-D2CA-90378D2D85DC}"/>
                  </a:ext>
                </a:extLst>
              </p:cNvPr>
              <p:cNvSpPr txBox="1">
                <a:spLocks noRot="1" noChangeAspect="1" noMove="1" noResize="1" noEditPoints="1" noAdjustHandles="1" noChangeArrowheads="1" noChangeShapeType="1" noTextEdit="1"/>
              </p:cNvSpPr>
              <p:nvPr/>
            </p:nvSpPr>
            <p:spPr>
              <a:xfrm>
                <a:off x="4019926" y="1188768"/>
                <a:ext cx="1836272" cy="485005"/>
              </a:xfrm>
              <a:prstGeom prst="rect">
                <a:avLst/>
              </a:prstGeom>
              <a:blipFill>
                <a:blip r:embed="rId5"/>
                <a:stretch>
                  <a:fillRect l="-1987" r="-662" b="-10000"/>
                </a:stretch>
              </a:blipFill>
            </p:spPr>
            <p:txBody>
              <a:bodyPr/>
              <a:lstStyle/>
              <a:p>
                <a:r>
                  <a:rPr lang="en-NL">
                    <a:noFill/>
                  </a:rPr>
                  <a:t> </a:t>
                </a:r>
              </a:p>
            </p:txBody>
          </p:sp>
        </mc:Fallback>
      </mc:AlternateContent>
      <p:sp>
        <p:nvSpPr>
          <p:cNvPr id="21" name="TextBox 20">
            <a:extLst>
              <a:ext uri="{FF2B5EF4-FFF2-40B4-BE49-F238E27FC236}">
                <a16:creationId xmlns:a16="http://schemas.microsoft.com/office/drawing/2014/main" id="{91DEC3E3-7659-29EA-6493-22C100DAD58F}"/>
              </a:ext>
            </a:extLst>
          </p:cNvPr>
          <p:cNvSpPr txBox="1"/>
          <p:nvPr/>
        </p:nvSpPr>
        <p:spPr>
          <a:xfrm>
            <a:off x="730871" y="1822174"/>
            <a:ext cx="2757628" cy="523220"/>
          </a:xfrm>
          <a:prstGeom prst="rect">
            <a:avLst/>
          </a:prstGeom>
          <a:noFill/>
        </p:spPr>
        <p:txBody>
          <a:bodyPr wrap="square" rtlCol="0">
            <a:spAutoFit/>
          </a:bodyPr>
          <a:lstStyle/>
          <a:p>
            <a:pPr algn="ctr"/>
            <a:r>
              <a:rPr lang="en-US" sz="1400" b="0" i="0" u="none" strike="noStrike" baseline="0" dirty="0">
                <a:latin typeface="Yu Mincho" panose="02020400000000000000" pitchFamily="18" charset="-128"/>
                <a:ea typeface="Yu Mincho" panose="02020400000000000000" pitchFamily="18" charset="-128"/>
              </a:rPr>
              <a:t>Mears criterion (C</a:t>
            </a:r>
            <a:r>
              <a:rPr lang="en-US" sz="1400" baseline="-25000" dirty="0">
                <a:latin typeface="Yu Mincho" panose="02020400000000000000" pitchFamily="18" charset="-128"/>
                <a:ea typeface="Yu Mincho" panose="02020400000000000000" pitchFamily="18" charset="-128"/>
              </a:rPr>
              <a:t>M</a:t>
            </a:r>
            <a:r>
              <a:rPr lang="en-US" sz="1400" b="0" i="0" u="none" strike="noStrike" baseline="0" dirty="0">
                <a:latin typeface="Yu Mincho" panose="02020400000000000000" pitchFamily="18" charset="-128"/>
                <a:ea typeface="Yu Mincho" panose="02020400000000000000" pitchFamily="18" charset="-128"/>
              </a:rPr>
              <a:t>): </a:t>
            </a:r>
          </a:p>
          <a:p>
            <a:pPr algn="ctr"/>
            <a:r>
              <a:rPr lang="en-US" sz="1400" b="0" i="0" u="none" strike="noStrike" baseline="0" dirty="0">
                <a:latin typeface="Yu Mincho" panose="02020400000000000000" pitchFamily="18" charset="-128"/>
                <a:ea typeface="Yu Mincho" panose="02020400000000000000" pitchFamily="18" charset="-128"/>
              </a:rPr>
              <a:t>external mass transfer</a:t>
            </a:r>
            <a:endParaRPr lang="en-NL" sz="1100"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8225913-8478-6F56-B193-2FABB5D113A5}"/>
                  </a:ext>
                </a:extLst>
              </p:cNvPr>
              <p:cNvSpPr txBox="1"/>
              <p:nvPr/>
            </p:nvSpPr>
            <p:spPr>
              <a:xfrm>
                <a:off x="4019926" y="1822174"/>
                <a:ext cx="1741823" cy="4851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NL"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𝑀</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𝑜𝑏𝑠</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𝑝</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𝑝</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𝑔𝑠</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𝑏𝑢𝑙𝑘</m:t>
                              </m:r>
                            </m:sup>
                          </m:sSup>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oMath>
                  </m:oMathPara>
                </a14:m>
                <a:endParaRPr lang="en-NL" dirty="0"/>
              </a:p>
            </p:txBody>
          </p:sp>
        </mc:Choice>
        <mc:Fallback xmlns="">
          <p:sp>
            <p:nvSpPr>
              <p:cNvPr id="22" name="TextBox 21">
                <a:extLst>
                  <a:ext uri="{FF2B5EF4-FFF2-40B4-BE49-F238E27FC236}">
                    <a16:creationId xmlns:a16="http://schemas.microsoft.com/office/drawing/2014/main" id="{B8225913-8478-6F56-B193-2FABB5D113A5}"/>
                  </a:ext>
                </a:extLst>
              </p:cNvPr>
              <p:cNvSpPr txBox="1">
                <a:spLocks noRot="1" noChangeAspect="1" noMove="1" noResize="1" noEditPoints="1" noAdjustHandles="1" noChangeArrowheads="1" noChangeShapeType="1" noTextEdit="1"/>
              </p:cNvSpPr>
              <p:nvPr/>
            </p:nvSpPr>
            <p:spPr>
              <a:xfrm>
                <a:off x="4019926" y="1822174"/>
                <a:ext cx="1741823" cy="485197"/>
              </a:xfrm>
              <a:prstGeom prst="rect">
                <a:avLst/>
              </a:prstGeom>
              <a:blipFill>
                <a:blip r:embed="rId6"/>
                <a:stretch>
                  <a:fillRect l="-2098" r="-699" b="-7500"/>
                </a:stretch>
              </a:blipFill>
            </p:spPr>
            <p:txBody>
              <a:bodyPr/>
              <a:lstStyle/>
              <a:p>
                <a:r>
                  <a:rPr lang="en-NL">
                    <a:noFill/>
                  </a:rPr>
                  <a:t> </a:t>
                </a:r>
              </a:p>
            </p:txBody>
          </p:sp>
        </mc:Fallback>
      </mc:AlternateContent>
      <p:sp>
        <p:nvSpPr>
          <p:cNvPr id="23" name="TextBox 22">
            <a:extLst>
              <a:ext uri="{FF2B5EF4-FFF2-40B4-BE49-F238E27FC236}">
                <a16:creationId xmlns:a16="http://schemas.microsoft.com/office/drawing/2014/main" id="{D0D0ABC3-825F-71B8-646E-9FF2006AF268}"/>
              </a:ext>
            </a:extLst>
          </p:cNvPr>
          <p:cNvSpPr txBox="1"/>
          <p:nvPr/>
        </p:nvSpPr>
        <p:spPr>
          <a:xfrm>
            <a:off x="730871" y="2408790"/>
            <a:ext cx="2757628" cy="523220"/>
          </a:xfrm>
          <a:prstGeom prst="rect">
            <a:avLst/>
          </a:prstGeom>
          <a:noFill/>
        </p:spPr>
        <p:txBody>
          <a:bodyPr wrap="square" rtlCol="0">
            <a:spAutoFit/>
          </a:bodyPr>
          <a:lstStyle/>
          <a:p>
            <a:pPr algn="ctr"/>
            <a:r>
              <a:rPr lang="en-US" sz="1400" b="0" i="0" u="none" strike="noStrike" baseline="0" dirty="0" err="1">
                <a:latin typeface="Yu Mincho" panose="02020400000000000000" pitchFamily="18" charset="-128"/>
                <a:ea typeface="Yu Mincho" panose="02020400000000000000" pitchFamily="18" charset="-128"/>
              </a:rPr>
              <a:t>Bodenstein</a:t>
            </a:r>
            <a:r>
              <a:rPr lang="en-US" sz="1400" b="0" i="0" u="none" strike="noStrike" baseline="0" dirty="0">
                <a:latin typeface="Yu Mincho" panose="02020400000000000000" pitchFamily="18" charset="-128"/>
                <a:ea typeface="Yu Mincho" panose="02020400000000000000" pitchFamily="18" charset="-128"/>
              </a:rPr>
              <a:t> number (Bo): </a:t>
            </a:r>
          </a:p>
          <a:p>
            <a:pPr algn="ctr"/>
            <a:r>
              <a:rPr lang="en-US" sz="1400" dirty="0">
                <a:latin typeface="Yu Mincho" panose="02020400000000000000" pitchFamily="18" charset="-128"/>
                <a:ea typeface="Yu Mincho" panose="02020400000000000000" pitchFamily="18" charset="-128"/>
              </a:rPr>
              <a:t>a</a:t>
            </a:r>
            <a:r>
              <a:rPr lang="en-US" sz="1400" b="0" i="0" u="none" strike="noStrike" baseline="0" dirty="0">
                <a:latin typeface="Yu Mincho" panose="02020400000000000000" pitchFamily="18" charset="-128"/>
                <a:ea typeface="Yu Mincho" panose="02020400000000000000" pitchFamily="18" charset="-128"/>
              </a:rPr>
              <a:t>xial dispersion</a:t>
            </a:r>
            <a:endParaRPr lang="en-NL" sz="1100"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ABF6657-4777-EBD1-E807-668E753626C0}"/>
                  </a:ext>
                </a:extLst>
              </p:cNvPr>
              <p:cNvSpPr txBox="1"/>
              <p:nvPr/>
            </p:nvSpPr>
            <p:spPr>
              <a:xfrm>
                <a:off x="4248738" y="2414003"/>
                <a:ext cx="1284198" cy="4240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𝐵</m:t>
                      </m:r>
                      <m:r>
                        <a:rPr lang="en-US" b="0" i="1" smtClean="0">
                          <a:latin typeface="Cambria Math" panose="02040503050406030204" pitchFamily="18" charset="0"/>
                        </a:rPr>
                        <m:t>𝑜</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𝑢𝐿</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𝑎𝑥</m:t>
                              </m:r>
                            </m:sub>
                          </m:sSub>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oMath>
                  </m:oMathPara>
                </a14:m>
                <a:endParaRPr lang="en-NL" dirty="0"/>
              </a:p>
            </p:txBody>
          </p:sp>
        </mc:Choice>
        <mc:Fallback xmlns="">
          <p:sp>
            <p:nvSpPr>
              <p:cNvPr id="24" name="TextBox 23">
                <a:extLst>
                  <a:ext uri="{FF2B5EF4-FFF2-40B4-BE49-F238E27FC236}">
                    <a16:creationId xmlns:a16="http://schemas.microsoft.com/office/drawing/2014/main" id="{3ABF6657-4777-EBD1-E807-668E753626C0}"/>
                  </a:ext>
                </a:extLst>
              </p:cNvPr>
              <p:cNvSpPr txBox="1">
                <a:spLocks noRot="1" noChangeAspect="1" noMove="1" noResize="1" noEditPoints="1" noAdjustHandles="1" noChangeArrowheads="1" noChangeShapeType="1" noTextEdit="1"/>
              </p:cNvSpPr>
              <p:nvPr/>
            </p:nvSpPr>
            <p:spPr>
              <a:xfrm>
                <a:off x="4248738" y="2414003"/>
                <a:ext cx="1284198" cy="424027"/>
              </a:xfrm>
              <a:prstGeom prst="rect">
                <a:avLst/>
              </a:prstGeom>
              <a:blipFill>
                <a:blip r:embed="rId7"/>
                <a:stretch>
                  <a:fillRect l="-1422" t="-1429" b="-5714"/>
                </a:stretch>
              </a:blipFill>
            </p:spPr>
            <p:txBody>
              <a:bodyPr/>
              <a:lstStyle/>
              <a:p>
                <a:r>
                  <a:rPr lang="en-NL">
                    <a:noFill/>
                  </a:rPr>
                  <a:t> </a:t>
                </a:r>
              </a:p>
            </p:txBody>
          </p:sp>
        </mc:Fallback>
      </mc:AlternateContent>
      <p:sp>
        <p:nvSpPr>
          <p:cNvPr id="26" name="Arrow: Right 25">
            <a:extLst>
              <a:ext uri="{FF2B5EF4-FFF2-40B4-BE49-F238E27FC236}">
                <a16:creationId xmlns:a16="http://schemas.microsoft.com/office/drawing/2014/main" id="{1175A13C-C623-2B23-2B14-13CD4D0CA296}"/>
              </a:ext>
            </a:extLst>
          </p:cNvPr>
          <p:cNvSpPr/>
          <p:nvPr/>
        </p:nvSpPr>
        <p:spPr>
          <a:xfrm>
            <a:off x="6010319" y="1376400"/>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2A374F1-2E93-122A-C2CE-3B21457DAEE6}"/>
                  </a:ext>
                </a:extLst>
              </p:cNvPr>
              <p:cNvSpPr txBox="1"/>
              <p:nvPr/>
            </p:nvSpPr>
            <p:spPr>
              <a:xfrm>
                <a:off x="6421224" y="1281229"/>
                <a:ext cx="909223" cy="300082"/>
              </a:xfrm>
              <a:prstGeom prst="rect">
                <a:avLst/>
              </a:prstGeom>
              <a:noFill/>
            </p:spPr>
            <p:txBody>
              <a:bodyPr wrap="none" rtlCol="0">
                <a:spAutoFit/>
              </a:bodyPr>
              <a:lstStyle/>
              <a:p>
                <a:r>
                  <a:rPr lang="en-US" dirty="0"/>
                  <a:t> </a:t>
                </a:r>
                <a14:m>
                  <m:oMath xmlns:m="http://schemas.openxmlformats.org/officeDocument/2006/math">
                    <m:sSub>
                      <m:sSubPr>
                        <m:ctrlPr>
                          <a:rPr lang="en-NL"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𝑊𝑃</m:t>
                        </m:r>
                      </m:sub>
                    </m:sSub>
                    <m:r>
                      <a:rPr lang="en-US" b="0" i="0" smtClean="0">
                        <a:latin typeface="Cambria Math" panose="02040503050406030204" pitchFamily="18" charset="0"/>
                      </a:rPr>
                      <m:t>≪1</m:t>
                    </m:r>
                  </m:oMath>
                </a14:m>
                <a:r>
                  <a:rPr lang="en-US" dirty="0"/>
                  <a:t> </a:t>
                </a:r>
                <a:endParaRPr lang="en-NL" dirty="0"/>
              </a:p>
            </p:txBody>
          </p:sp>
        </mc:Choice>
        <mc:Fallback xmlns="">
          <p:sp>
            <p:nvSpPr>
              <p:cNvPr id="28" name="TextBox 27">
                <a:extLst>
                  <a:ext uri="{FF2B5EF4-FFF2-40B4-BE49-F238E27FC236}">
                    <a16:creationId xmlns:a16="http://schemas.microsoft.com/office/drawing/2014/main" id="{C2A374F1-2E93-122A-C2CE-3B21457DAEE6}"/>
                  </a:ext>
                </a:extLst>
              </p:cNvPr>
              <p:cNvSpPr txBox="1">
                <a:spLocks noRot="1" noChangeAspect="1" noMove="1" noResize="1" noEditPoints="1" noAdjustHandles="1" noChangeArrowheads="1" noChangeShapeType="1" noTextEdit="1"/>
              </p:cNvSpPr>
              <p:nvPr/>
            </p:nvSpPr>
            <p:spPr>
              <a:xfrm>
                <a:off x="6421224" y="1281229"/>
                <a:ext cx="909223" cy="300082"/>
              </a:xfrm>
              <a:prstGeom prst="rect">
                <a:avLst/>
              </a:prstGeom>
              <a:blipFill>
                <a:blip r:embed="rId8"/>
                <a:stretch>
                  <a:fillRect/>
                </a:stretch>
              </a:blipFill>
            </p:spPr>
            <p:txBody>
              <a:bodyPr/>
              <a:lstStyle/>
              <a:p>
                <a:r>
                  <a:rPr lang="en-NL">
                    <a:noFill/>
                  </a:rPr>
                  <a:t> </a:t>
                </a:r>
              </a:p>
            </p:txBody>
          </p:sp>
        </mc:Fallback>
      </mc:AlternateContent>
      <p:sp>
        <p:nvSpPr>
          <p:cNvPr id="29" name="Arrow: Right 28">
            <a:extLst>
              <a:ext uri="{FF2B5EF4-FFF2-40B4-BE49-F238E27FC236}">
                <a16:creationId xmlns:a16="http://schemas.microsoft.com/office/drawing/2014/main" id="{05E52558-F1C4-CF00-A7E2-AB7EE7B5E522}"/>
              </a:ext>
            </a:extLst>
          </p:cNvPr>
          <p:cNvSpPr/>
          <p:nvPr/>
        </p:nvSpPr>
        <p:spPr>
          <a:xfrm>
            <a:off x="7420650" y="1376400"/>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TextBox 29">
            <a:extLst>
              <a:ext uri="{FF2B5EF4-FFF2-40B4-BE49-F238E27FC236}">
                <a16:creationId xmlns:a16="http://schemas.microsoft.com/office/drawing/2014/main" id="{628B37FE-E55A-77F5-47A3-C560558E6D0B}"/>
              </a:ext>
            </a:extLst>
          </p:cNvPr>
          <p:cNvSpPr txBox="1"/>
          <p:nvPr/>
        </p:nvSpPr>
        <p:spPr>
          <a:xfrm>
            <a:off x="7808301" y="1281229"/>
            <a:ext cx="95327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Neglected</a:t>
            </a:r>
            <a:endParaRPr lang="en-NL" dirty="0">
              <a:latin typeface="Yu Mincho" panose="02020400000000000000" pitchFamily="18" charset="-128"/>
              <a:ea typeface="Yu Mincho" panose="02020400000000000000" pitchFamily="18" charset="-128"/>
            </a:endParaRPr>
          </a:p>
        </p:txBody>
      </p:sp>
      <p:sp>
        <p:nvSpPr>
          <p:cNvPr id="32" name="Arrow: Right 31">
            <a:extLst>
              <a:ext uri="{FF2B5EF4-FFF2-40B4-BE49-F238E27FC236}">
                <a16:creationId xmlns:a16="http://schemas.microsoft.com/office/drawing/2014/main" id="{1549B048-E649-8968-15D3-AA3500D3BE75}"/>
              </a:ext>
            </a:extLst>
          </p:cNvPr>
          <p:cNvSpPr/>
          <p:nvPr/>
        </p:nvSpPr>
        <p:spPr>
          <a:xfrm>
            <a:off x="6010319" y="2009205"/>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Arrow: Right 32">
            <a:extLst>
              <a:ext uri="{FF2B5EF4-FFF2-40B4-BE49-F238E27FC236}">
                <a16:creationId xmlns:a16="http://schemas.microsoft.com/office/drawing/2014/main" id="{395AAFBB-9430-232F-08B4-73620FBBA11B}"/>
              </a:ext>
            </a:extLst>
          </p:cNvPr>
          <p:cNvSpPr/>
          <p:nvPr/>
        </p:nvSpPr>
        <p:spPr>
          <a:xfrm>
            <a:off x="6010319" y="2570450"/>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A702417-B2CC-63BE-6427-DE680E972238}"/>
                  </a:ext>
                </a:extLst>
              </p:cNvPr>
              <p:cNvSpPr txBox="1"/>
              <p:nvPr/>
            </p:nvSpPr>
            <p:spPr>
              <a:xfrm>
                <a:off x="6354634" y="1895272"/>
                <a:ext cx="1042401" cy="300082"/>
              </a:xfrm>
              <a:prstGeom prst="rect">
                <a:avLst/>
              </a:prstGeom>
              <a:noFill/>
            </p:spPr>
            <p:txBody>
              <a:bodyPr wrap="none" rtlCol="0">
                <a:spAutoFit/>
              </a:bodyPr>
              <a:lstStyle/>
              <a:p>
                <a:r>
                  <a:rPr lang="en-US" dirty="0"/>
                  <a:t> </a:t>
                </a:r>
                <a14:m>
                  <m:oMath xmlns:m="http://schemas.openxmlformats.org/officeDocument/2006/math">
                    <m:sSub>
                      <m:sSubPr>
                        <m:ctrlPr>
                          <a:rPr lang="en-NL"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𝑀</m:t>
                        </m:r>
                      </m:sub>
                    </m:sSub>
                    <m:r>
                      <a:rPr lang="en-US" b="0" i="0" smtClean="0">
                        <a:latin typeface="Cambria Math" panose="02040503050406030204" pitchFamily="18" charset="0"/>
                      </a:rPr>
                      <m:t>≪0.15</m:t>
                    </m:r>
                  </m:oMath>
                </a14:m>
                <a:r>
                  <a:rPr lang="en-US" dirty="0"/>
                  <a:t> </a:t>
                </a:r>
                <a:endParaRPr lang="en-NL" dirty="0"/>
              </a:p>
            </p:txBody>
          </p:sp>
        </mc:Choice>
        <mc:Fallback xmlns="">
          <p:sp>
            <p:nvSpPr>
              <p:cNvPr id="34" name="TextBox 33">
                <a:extLst>
                  <a:ext uri="{FF2B5EF4-FFF2-40B4-BE49-F238E27FC236}">
                    <a16:creationId xmlns:a16="http://schemas.microsoft.com/office/drawing/2014/main" id="{CA702417-B2CC-63BE-6427-DE680E972238}"/>
                  </a:ext>
                </a:extLst>
              </p:cNvPr>
              <p:cNvSpPr txBox="1">
                <a:spLocks noRot="1" noChangeAspect="1" noMove="1" noResize="1" noEditPoints="1" noAdjustHandles="1" noChangeArrowheads="1" noChangeShapeType="1" noTextEdit="1"/>
              </p:cNvSpPr>
              <p:nvPr/>
            </p:nvSpPr>
            <p:spPr>
              <a:xfrm>
                <a:off x="6354634" y="1895272"/>
                <a:ext cx="1042401" cy="300082"/>
              </a:xfrm>
              <a:prstGeom prst="rect">
                <a:avLst/>
              </a:prstGeom>
              <a:blipFill>
                <a:blip r:embed="rId9"/>
                <a:stretch>
                  <a:fillRect/>
                </a:stretch>
              </a:blipFill>
            </p:spPr>
            <p:txBody>
              <a:bodyPr/>
              <a:lstStyle/>
              <a:p>
                <a:r>
                  <a:rPr lang="en-NL">
                    <a:noFill/>
                  </a:rPr>
                  <a:t> </a:t>
                </a:r>
              </a:p>
            </p:txBody>
          </p:sp>
        </mc:Fallback>
      </mc:AlternateContent>
      <p:sp>
        <p:nvSpPr>
          <p:cNvPr id="36" name="Arrow: Right 35">
            <a:extLst>
              <a:ext uri="{FF2B5EF4-FFF2-40B4-BE49-F238E27FC236}">
                <a16:creationId xmlns:a16="http://schemas.microsoft.com/office/drawing/2014/main" id="{429249F8-1F46-ECCC-8C91-90356AF503C8}"/>
              </a:ext>
            </a:extLst>
          </p:cNvPr>
          <p:cNvSpPr/>
          <p:nvPr/>
        </p:nvSpPr>
        <p:spPr>
          <a:xfrm>
            <a:off x="7420650" y="2028217"/>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7" name="TextBox 36">
            <a:extLst>
              <a:ext uri="{FF2B5EF4-FFF2-40B4-BE49-F238E27FC236}">
                <a16:creationId xmlns:a16="http://schemas.microsoft.com/office/drawing/2014/main" id="{09748889-5B21-2C61-D993-7A5DFDE263E7}"/>
              </a:ext>
            </a:extLst>
          </p:cNvPr>
          <p:cNvSpPr txBox="1"/>
          <p:nvPr/>
        </p:nvSpPr>
        <p:spPr>
          <a:xfrm>
            <a:off x="7839043" y="1933743"/>
            <a:ext cx="95327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Neglected</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A3ED1F4-ADC1-4D4D-C032-A93DF3A779B0}"/>
                  </a:ext>
                </a:extLst>
              </p:cNvPr>
              <p:cNvSpPr txBox="1"/>
              <p:nvPr/>
            </p:nvSpPr>
            <p:spPr>
              <a:xfrm>
                <a:off x="6392763" y="2461641"/>
                <a:ext cx="814775" cy="300082"/>
              </a:xfrm>
              <a:prstGeom prst="rect">
                <a:avLst/>
              </a:prstGeom>
              <a:noFill/>
            </p:spPr>
            <p:txBody>
              <a:bodyPr wrap="none" rtlCol="0">
                <a:spAutoFit/>
              </a:bodyPr>
              <a:lstStyle/>
              <a:p>
                <a:r>
                  <a:rPr lang="en-US" dirty="0"/>
                  <a:t> </a:t>
                </a:r>
                <a14:m>
                  <m:oMath xmlns:m="http://schemas.openxmlformats.org/officeDocument/2006/math">
                    <m:sSub>
                      <m:sSubPr>
                        <m:ctrlPr>
                          <a:rPr lang="en-NL"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𝑀</m:t>
                        </m:r>
                      </m:sub>
                    </m:sSub>
                    <m:r>
                      <a:rPr lang="en-US" b="0" i="0" smtClean="0">
                        <a:latin typeface="Cambria Math" panose="02040503050406030204" pitchFamily="18" charset="0"/>
                      </a:rPr>
                      <m:t>≫1</m:t>
                    </m:r>
                  </m:oMath>
                </a14:m>
                <a:r>
                  <a:rPr lang="en-US" dirty="0"/>
                  <a:t> </a:t>
                </a:r>
                <a:endParaRPr lang="en-NL" dirty="0"/>
              </a:p>
            </p:txBody>
          </p:sp>
        </mc:Choice>
        <mc:Fallback xmlns="">
          <p:sp>
            <p:nvSpPr>
              <p:cNvPr id="38" name="TextBox 37">
                <a:extLst>
                  <a:ext uri="{FF2B5EF4-FFF2-40B4-BE49-F238E27FC236}">
                    <a16:creationId xmlns:a16="http://schemas.microsoft.com/office/drawing/2014/main" id="{1A3ED1F4-ADC1-4D4D-C032-A93DF3A779B0}"/>
                  </a:ext>
                </a:extLst>
              </p:cNvPr>
              <p:cNvSpPr txBox="1">
                <a:spLocks noRot="1" noChangeAspect="1" noMove="1" noResize="1" noEditPoints="1" noAdjustHandles="1" noChangeArrowheads="1" noChangeShapeType="1" noTextEdit="1"/>
              </p:cNvSpPr>
              <p:nvPr/>
            </p:nvSpPr>
            <p:spPr>
              <a:xfrm>
                <a:off x="6392763" y="2461641"/>
                <a:ext cx="814775" cy="300082"/>
              </a:xfrm>
              <a:prstGeom prst="rect">
                <a:avLst/>
              </a:prstGeom>
              <a:blipFill>
                <a:blip r:embed="rId10"/>
                <a:stretch>
                  <a:fillRect/>
                </a:stretch>
              </a:blipFill>
            </p:spPr>
            <p:txBody>
              <a:bodyPr/>
              <a:lstStyle/>
              <a:p>
                <a:r>
                  <a:rPr lang="en-NL">
                    <a:noFill/>
                  </a:rPr>
                  <a:t> </a:t>
                </a:r>
              </a:p>
            </p:txBody>
          </p:sp>
        </mc:Fallback>
      </mc:AlternateContent>
      <p:sp>
        <p:nvSpPr>
          <p:cNvPr id="40" name="Arrow: Right 39">
            <a:extLst>
              <a:ext uri="{FF2B5EF4-FFF2-40B4-BE49-F238E27FC236}">
                <a16:creationId xmlns:a16="http://schemas.microsoft.com/office/drawing/2014/main" id="{48DB54B9-EF79-1A77-DCD1-DB550D56B473}"/>
              </a:ext>
            </a:extLst>
          </p:cNvPr>
          <p:cNvSpPr/>
          <p:nvPr/>
        </p:nvSpPr>
        <p:spPr>
          <a:xfrm>
            <a:off x="7420650" y="2603424"/>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 name="TextBox 40">
            <a:extLst>
              <a:ext uri="{FF2B5EF4-FFF2-40B4-BE49-F238E27FC236}">
                <a16:creationId xmlns:a16="http://schemas.microsoft.com/office/drawing/2014/main" id="{36A7EB50-7602-14F6-97C2-1CA8732DCCF9}"/>
              </a:ext>
            </a:extLst>
          </p:cNvPr>
          <p:cNvSpPr txBox="1"/>
          <p:nvPr/>
        </p:nvSpPr>
        <p:spPr>
          <a:xfrm>
            <a:off x="7839043" y="2508950"/>
            <a:ext cx="953274" cy="300082"/>
          </a:xfrm>
          <a:prstGeom prst="rect">
            <a:avLst/>
          </a:prstGeom>
          <a:noFill/>
        </p:spPr>
        <p:txBody>
          <a:bodyPr wrap="none" rtlCol="0">
            <a:spAutoFit/>
          </a:bodyPr>
          <a:lstStyle/>
          <a:p>
            <a:r>
              <a:rPr lang="en-US" dirty="0">
                <a:latin typeface="Yu Mincho" panose="02020400000000000000" pitchFamily="18" charset="-128"/>
                <a:ea typeface="Yu Mincho" panose="02020400000000000000" pitchFamily="18" charset="-128"/>
              </a:rPr>
              <a:t>Neglected</a:t>
            </a:r>
            <a:endParaRPr lang="en-NL" dirty="0">
              <a:latin typeface="Yu Mincho" panose="02020400000000000000" pitchFamily="18" charset="-128"/>
              <a:ea typeface="Yu Mincho" panose="02020400000000000000" pitchFamily="18" charset="-128"/>
            </a:endParaRPr>
          </a:p>
        </p:txBody>
      </p:sp>
      <p:sp>
        <p:nvSpPr>
          <p:cNvPr id="43" name="TextBox 42">
            <a:extLst>
              <a:ext uri="{FF2B5EF4-FFF2-40B4-BE49-F238E27FC236}">
                <a16:creationId xmlns:a16="http://schemas.microsoft.com/office/drawing/2014/main" id="{BA93EC79-AD55-21E6-47D7-A616B45B8F4D}"/>
              </a:ext>
            </a:extLst>
          </p:cNvPr>
          <p:cNvSpPr txBox="1"/>
          <p:nvPr/>
        </p:nvSpPr>
        <p:spPr>
          <a:xfrm>
            <a:off x="732522" y="3091314"/>
            <a:ext cx="2874973" cy="523220"/>
          </a:xfrm>
          <a:prstGeom prst="rect">
            <a:avLst/>
          </a:prstGeom>
          <a:noFill/>
        </p:spPr>
        <p:txBody>
          <a:bodyPr wrap="square" rtlCol="0">
            <a:spAutoFit/>
          </a:bodyPr>
          <a:lstStyle/>
          <a:p>
            <a:pPr algn="ctr"/>
            <a:r>
              <a:rPr lang="en-US" sz="1400" b="0" i="0" u="none" strike="noStrike" baseline="0" dirty="0">
                <a:latin typeface="Yu Mincho" panose="02020400000000000000" pitchFamily="18" charset="-128"/>
                <a:ea typeface="Yu Mincho" panose="02020400000000000000" pitchFamily="18" charset="-128"/>
              </a:rPr>
              <a:t>Reynold-Schmidt number (</a:t>
            </a:r>
            <a:r>
              <a:rPr lang="en-US" sz="1400" b="0" i="0" u="none" strike="noStrike" baseline="0" dirty="0" err="1">
                <a:latin typeface="Yu Mincho" panose="02020400000000000000" pitchFamily="18" charset="-128"/>
                <a:ea typeface="Yu Mincho" panose="02020400000000000000" pitchFamily="18" charset="-128"/>
              </a:rPr>
              <a:t>ReSc</a:t>
            </a:r>
            <a:r>
              <a:rPr lang="en-US" sz="1400" b="0" i="0" u="none" strike="noStrike" baseline="0" dirty="0">
                <a:latin typeface="Yu Mincho" panose="02020400000000000000" pitchFamily="18" charset="-128"/>
                <a:ea typeface="Yu Mincho" panose="02020400000000000000" pitchFamily="18" charset="-128"/>
              </a:rPr>
              <a:t>): </a:t>
            </a:r>
          </a:p>
          <a:p>
            <a:pPr algn="ctr"/>
            <a:r>
              <a:rPr lang="en-US" sz="1400" dirty="0">
                <a:latin typeface="Yu Mincho" panose="02020400000000000000" pitchFamily="18" charset="-128"/>
                <a:ea typeface="Yu Mincho" panose="02020400000000000000" pitchFamily="18" charset="-128"/>
              </a:rPr>
              <a:t>radial diffusion</a:t>
            </a:r>
            <a:endParaRPr lang="en-NL" sz="1100"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1060D84-EECF-2390-A80E-0F6B289A5599}"/>
                  </a:ext>
                </a:extLst>
              </p:cNvPr>
              <p:cNvSpPr txBox="1"/>
              <p:nvPr/>
            </p:nvSpPr>
            <p:spPr>
              <a:xfrm>
                <a:off x="4248738" y="3115694"/>
                <a:ext cx="1137876" cy="3876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NL" i="1" smtClean="0">
                              <a:latin typeface="Cambria Math" panose="02040503050406030204" pitchFamily="18" charset="0"/>
                            </a:rPr>
                          </m:ctrlPr>
                        </m:fPr>
                        <m:num>
                          <m:r>
                            <a:rPr lang="en-US" b="0" i="1" smtClean="0">
                              <a:latin typeface="Cambria Math" panose="02040503050406030204" pitchFamily="18" charset="0"/>
                            </a:rPr>
                            <m:t>𝑟</m:t>
                          </m:r>
                        </m:num>
                        <m:den>
                          <m:r>
                            <a:rPr lang="en-US" b="0" i="1" smtClean="0">
                              <a:latin typeface="Cambria Math" panose="02040503050406030204" pitchFamily="18" charset="0"/>
                            </a:rPr>
                            <m:t>𝐿</m:t>
                          </m:r>
                        </m:den>
                      </m:f>
                      <m:r>
                        <a:rPr lang="en-US" b="0" i="1" smtClean="0">
                          <a:latin typeface="Cambria Math" panose="02040503050406030204" pitchFamily="18" charset="0"/>
                        </a:rPr>
                        <m:t>≪</m:t>
                      </m:r>
                      <m:r>
                        <a:rPr lang="en-US" b="0" i="1" smtClean="0">
                          <a:latin typeface="Cambria Math" panose="02040503050406030204" pitchFamily="18" charset="0"/>
                        </a:rPr>
                        <m:t>𝑅𝑒𝑆𝑐</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𝑟</m:t>
                          </m:r>
                        </m:den>
                      </m:f>
                    </m:oMath>
                  </m:oMathPara>
                </a14:m>
                <a:endParaRPr lang="en-NL" dirty="0"/>
              </a:p>
            </p:txBody>
          </p:sp>
        </mc:Choice>
        <mc:Fallback xmlns="">
          <p:sp>
            <p:nvSpPr>
              <p:cNvPr id="44" name="TextBox 43">
                <a:extLst>
                  <a:ext uri="{FF2B5EF4-FFF2-40B4-BE49-F238E27FC236}">
                    <a16:creationId xmlns:a16="http://schemas.microsoft.com/office/drawing/2014/main" id="{81060D84-EECF-2390-A80E-0F6B289A5599}"/>
                  </a:ext>
                </a:extLst>
              </p:cNvPr>
              <p:cNvSpPr txBox="1">
                <a:spLocks noRot="1" noChangeAspect="1" noMove="1" noResize="1" noEditPoints="1" noAdjustHandles="1" noChangeArrowheads="1" noChangeShapeType="1" noTextEdit="1"/>
              </p:cNvSpPr>
              <p:nvPr/>
            </p:nvSpPr>
            <p:spPr>
              <a:xfrm>
                <a:off x="4248738" y="3115694"/>
                <a:ext cx="1137876" cy="387607"/>
              </a:xfrm>
              <a:prstGeom prst="rect">
                <a:avLst/>
              </a:prstGeom>
              <a:blipFill>
                <a:blip r:embed="rId11"/>
                <a:stretch>
                  <a:fillRect l="-3209" t="-1563" r="-2674" b="-14063"/>
                </a:stretch>
              </a:blipFill>
            </p:spPr>
            <p:txBody>
              <a:bodyPr/>
              <a:lstStyle/>
              <a:p>
                <a:r>
                  <a:rPr lang="en-NL">
                    <a:noFill/>
                  </a:rPr>
                  <a:t> </a:t>
                </a:r>
              </a:p>
            </p:txBody>
          </p:sp>
        </mc:Fallback>
      </mc:AlternateContent>
      <p:sp>
        <p:nvSpPr>
          <p:cNvPr id="48" name="Arrow: Right 47">
            <a:extLst>
              <a:ext uri="{FF2B5EF4-FFF2-40B4-BE49-F238E27FC236}">
                <a16:creationId xmlns:a16="http://schemas.microsoft.com/office/drawing/2014/main" id="{DC1566C7-7E16-1942-3996-156E5BE70C60}"/>
              </a:ext>
            </a:extLst>
          </p:cNvPr>
          <p:cNvSpPr/>
          <p:nvPr/>
        </p:nvSpPr>
        <p:spPr>
          <a:xfrm>
            <a:off x="6008145" y="3284086"/>
            <a:ext cx="256784" cy="1111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5" name="TextBox 54">
            <a:extLst>
              <a:ext uri="{FF2B5EF4-FFF2-40B4-BE49-F238E27FC236}">
                <a16:creationId xmlns:a16="http://schemas.microsoft.com/office/drawing/2014/main" id="{A110BAD5-B09B-1081-E0C1-5B2486BB727F}"/>
              </a:ext>
            </a:extLst>
          </p:cNvPr>
          <p:cNvSpPr txBox="1"/>
          <p:nvPr/>
        </p:nvSpPr>
        <p:spPr>
          <a:xfrm>
            <a:off x="6243894" y="3064957"/>
            <a:ext cx="2361487" cy="71558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Depending on the </a:t>
            </a:r>
            <a:r>
              <a:rPr lang="en-US" i="1" dirty="0">
                <a:latin typeface="Yu Mincho" panose="02020400000000000000" pitchFamily="18" charset="-128"/>
                <a:ea typeface="Yu Mincho" panose="02020400000000000000" pitchFamily="18" charset="-128"/>
              </a:rPr>
              <a:t>axial velocity</a:t>
            </a:r>
            <a:r>
              <a:rPr lang="en-US" dirty="0">
                <a:latin typeface="Yu Mincho" panose="02020400000000000000" pitchFamily="18" charset="-128"/>
                <a:ea typeface="Yu Mincho" panose="02020400000000000000" pitchFamily="18" charset="-128"/>
              </a:rPr>
              <a:t>, it cannot be always neglected</a:t>
            </a:r>
            <a:endParaRPr lang="en-NL" dirty="0">
              <a:latin typeface="Yu Mincho" panose="02020400000000000000" pitchFamily="18" charset="-128"/>
              <a:ea typeface="Yu Mincho" panose="02020400000000000000" pitchFamily="18" charset="-128"/>
            </a:endParaRPr>
          </a:p>
        </p:txBody>
      </p:sp>
      <p:pic>
        <p:nvPicPr>
          <p:cNvPr id="14" name="Picture 13" descr="A close up of a logo&#10;&#10;Description automatically generated with low confidence">
            <a:extLst>
              <a:ext uri="{FF2B5EF4-FFF2-40B4-BE49-F238E27FC236}">
                <a16:creationId xmlns:a16="http://schemas.microsoft.com/office/drawing/2014/main" id="{9BB2D240-E827-1B5D-1531-A3D106607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146121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4</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4</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895344"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Modeling approach</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5" name="TextBox 14">
            <a:extLst>
              <a:ext uri="{FF2B5EF4-FFF2-40B4-BE49-F238E27FC236}">
                <a16:creationId xmlns:a16="http://schemas.microsoft.com/office/drawing/2014/main" id="{E193ED4A-60E4-896D-93EF-7FEC05DA4F2E}"/>
              </a:ext>
            </a:extLst>
          </p:cNvPr>
          <p:cNvSpPr txBox="1"/>
          <p:nvPr/>
        </p:nvSpPr>
        <p:spPr>
          <a:xfrm>
            <a:off x="3285122" y="651313"/>
            <a:ext cx="1875835"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Model equations</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4" name="TextBox 13">
            <a:extLst>
              <a:ext uri="{FF2B5EF4-FFF2-40B4-BE49-F238E27FC236}">
                <a16:creationId xmlns:a16="http://schemas.microsoft.com/office/drawing/2014/main" id="{19A1979D-BEDB-B446-A4BE-498473436DFF}"/>
              </a:ext>
            </a:extLst>
          </p:cNvPr>
          <p:cNvSpPr txBox="1"/>
          <p:nvPr/>
        </p:nvSpPr>
        <p:spPr>
          <a:xfrm>
            <a:off x="727699" y="1248812"/>
            <a:ext cx="3566041" cy="30008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Partial continuity equation: mass balance</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B630EBE-3810-4526-8471-640CA16C4687}"/>
                  </a:ext>
                </a:extLst>
              </p:cNvPr>
              <p:cNvSpPr txBox="1"/>
              <p:nvPr/>
            </p:nvSpPr>
            <p:spPr>
              <a:xfrm>
                <a:off x="3712938" y="1143987"/>
                <a:ext cx="4572000" cy="5162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NL" i="1" smtClean="0">
                              <a:solidFill>
                                <a:srgbClr val="836967"/>
                              </a:solidFill>
                              <a:latin typeface="Cambria Math" panose="02040503050406030204" pitchFamily="18" charset="0"/>
                            </a:rPr>
                          </m:ctrlPr>
                        </m:fPr>
                        <m:num>
                          <m:r>
                            <a:rPr lang="en-NL" i="1">
                              <a:latin typeface="Cambria Math" panose="02040503050406030204" pitchFamily="18" charset="0"/>
                            </a:rPr>
                            <m:t>𝜕</m:t>
                          </m:r>
                          <m:sSubSup>
                            <m:sSubSupPr>
                              <m:ctrlPr>
                                <a:rPr lang="en-NL" i="1">
                                  <a:solidFill>
                                    <a:srgbClr val="836967"/>
                                  </a:solidFill>
                                  <a:latin typeface="Cambria Math" panose="02040503050406030204" pitchFamily="18" charset="0"/>
                                </a:rPr>
                              </m:ctrlPr>
                            </m:sSubSupPr>
                            <m:e>
                              <m:r>
                                <a:rPr lang="en-NL" i="1">
                                  <a:latin typeface="Cambria Math" panose="02040503050406030204" pitchFamily="18" charset="0"/>
                                </a:rPr>
                                <m:t>𝑐</m:t>
                              </m:r>
                            </m:e>
                            <m:sub>
                              <m:r>
                                <a:rPr lang="en-NL" i="1">
                                  <a:latin typeface="Cambria Math" panose="02040503050406030204" pitchFamily="18" charset="0"/>
                                </a:rPr>
                                <m:t>𝑖</m:t>
                              </m:r>
                            </m:sub>
                            <m:sup>
                              <m:r>
                                <a:rPr lang="en-NL" i="1">
                                  <a:latin typeface="Cambria Math" panose="02040503050406030204" pitchFamily="18" charset="0"/>
                                </a:rPr>
                                <m:t>𝑅</m:t>
                              </m:r>
                            </m:sup>
                          </m:sSubSup>
                        </m:num>
                        <m:den>
                          <m:r>
                            <a:rPr lang="en-NL" i="1">
                              <a:latin typeface="Cambria Math" panose="02040503050406030204" pitchFamily="18" charset="0"/>
                            </a:rPr>
                            <m:t>𝜕</m:t>
                          </m:r>
                          <m:r>
                            <a:rPr lang="en-NL" i="1">
                              <a:latin typeface="Cambria Math" panose="02040503050406030204" pitchFamily="18" charset="0"/>
                            </a:rPr>
                            <m:t>𝑡</m:t>
                          </m:r>
                        </m:den>
                      </m:f>
                      <m:r>
                        <a:rPr lang="en-NL" i="1">
                          <a:latin typeface="Cambria Math" panose="02040503050406030204" pitchFamily="18" charset="0"/>
                        </a:rPr>
                        <m:t>+</m:t>
                      </m:r>
                      <m:r>
                        <a:rPr lang="en-NL" i="1">
                          <a:latin typeface="Cambria Math" panose="02040503050406030204" pitchFamily="18" charset="0"/>
                        </a:rPr>
                        <m:t>𝑑𝑖𝑣</m:t>
                      </m:r>
                      <m:d>
                        <m:dPr>
                          <m:ctrlPr>
                            <a:rPr lang="en-NL" i="1" smtClean="0">
                              <a:solidFill>
                                <a:srgbClr val="836967"/>
                              </a:solidFill>
                              <a:latin typeface="Cambria Math" panose="02040503050406030204" pitchFamily="18" charset="0"/>
                            </a:rPr>
                          </m:ctrlPr>
                        </m:dPr>
                        <m:e>
                          <m:sSubSup>
                            <m:sSubSupPr>
                              <m:ctrlPr>
                                <a:rPr lang="en-NL" i="1">
                                  <a:solidFill>
                                    <a:srgbClr val="836967"/>
                                  </a:solidFill>
                                  <a:latin typeface="Cambria Math" panose="02040503050406030204" pitchFamily="18" charset="0"/>
                                </a:rPr>
                              </m:ctrlPr>
                            </m:sSubSupPr>
                            <m:e>
                              <m:r>
                                <a:rPr lang="en-NL" i="1">
                                  <a:latin typeface="Cambria Math" panose="02040503050406030204" pitchFamily="18" charset="0"/>
                                </a:rPr>
                                <m:t>𝑐</m:t>
                              </m:r>
                            </m:e>
                            <m:sub>
                              <m:r>
                                <a:rPr lang="en-NL" i="1">
                                  <a:latin typeface="Cambria Math" panose="02040503050406030204" pitchFamily="18" charset="0"/>
                                </a:rPr>
                                <m:t>𝑖</m:t>
                              </m:r>
                            </m:sub>
                            <m:sup>
                              <m:r>
                                <a:rPr lang="en-NL" i="1">
                                  <a:latin typeface="Cambria Math" panose="02040503050406030204" pitchFamily="18" charset="0"/>
                                </a:rPr>
                                <m:t>𝑅</m:t>
                              </m:r>
                            </m:sup>
                          </m:sSubSup>
                          <m:sSup>
                            <m:sSupPr>
                              <m:ctrlPr>
                                <a:rPr lang="en-NL" i="1">
                                  <a:solidFill>
                                    <a:srgbClr val="836967"/>
                                  </a:solidFill>
                                  <a:latin typeface="Cambria Math" panose="02040503050406030204" pitchFamily="18" charset="0"/>
                                </a:rPr>
                              </m:ctrlPr>
                            </m:sSupPr>
                            <m:e>
                              <m:r>
                                <a:rPr lang="en-NL" b="1" i="1">
                                  <a:latin typeface="Cambria Math" panose="02040503050406030204" pitchFamily="18" charset="0"/>
                                </a:rPr>
                                <m:t>𝒖</m:t>
                              </m:r>
                            </m:e>
                            <m:sup>
                              <m:r>
                                <a:rPr lang="en-NL" b="0" i="1">
                                  <a:latin typeface="Cambria Math" panose="02040503050406030204" pitchFamily="18" charset="0"/>
                                </a:rPr>
                                <m:t>𝑅</m:t>
                              </m:r>
                            </m:sup>
                          </m:sSup>
                          <m:r>
                            <a:rPr lang="en-NL" b="0" i="1">
                              <a:latin typeface="Cambria Math" panose="02040503050406030204" pitchFamily="18" charset="0"/>
                            </a:rPr>
                            <m:t>−</m:t>
                          </m:r>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𝐷</m:t>
                              </m:r>
                            </m:e>
                            <m:sub>
                              <m:r>
                                <a:rPr lang="en-NL" b="0" i="1">
                                  <a:latin typeface="Cambria Math" panose="02040503050406030204" pitchFamily="18" charset="0"/>
                                </a:rPr>
                                <m:t>𝑖</m:t>
                              </m:r>
                            </m:sub>
                          </m:sSub>
                          <m:r>
                            <a:rPr lang="en-NL" b="0" i="1" smtClean="0">
                              <a:latin typeface="Cambria Math" panose="02040503050406030204" pitchFamily="18" charset="0"/>
                            </a:rPr>
                            <m:t>·</m:t>
                          </m:r>
                          <m:r>
                            <a:rPr lang="en-NL" b="0" i="1">
                              <a:latin typeface="Cambria Math" panose="02040503050406030204" pitchFamily="18" charset="0"/>
                            </a:rPr>
                            <m:t>𝑔𝑟𝑎𝑑</m:t>
                          </m:r>
                          <m:d>
                            <m:dPr>
                              <m:ctrlPr>
                                <a:rPr lang="en-NL" b="0" i="1">
                                  <a:solidFill>
                                    <a:srgbClr val="836967"/>
                                  </a:solidFill>
                                  <a:latin typeface="Cambria Math" panose="02040503050406030204" pitchFamily="18" charset="0"/>
                                </a:rPr>
                              </m:ctrlPr>
                            </m:dPr>
                            <m:e>
                              <m:sSubSup>
                                <m:sSubSupPr>
                                  <m:ctrlPr>
                                    <a:rPr lang="en-NL" b="0" i="1">
                                      <a:solidFill>
                                        <a:srgbClr val="836967"/>
                                      </a:solidFill>
                                      <a:latin typeface="Cambria Math" panose="02040503050406030204" pitchFamily="18" charset="0"/>
                                    </a:rPr>
                                  </m:ctrlPr>
                                </m:sSubSupPr>
                                <m:e>
                                  <m:r>
                                    <a:rPr lang="en-NL" b="0" i="1">
                                      <a:latin typeface="Cambria Math" panose="02040503050406030204" pitchFamily="18" charset="0"/>
                                    </a:rPr>
                                    <m:t>𝑐</m:t>
                                  </m:r>
                                </m:e>
                                <m:sub>
                                  <m:r>
                                    <a:rPr lang="en-NL" b="0" i="1">
                                      <a:latin typeface="Cambria Math" panose="02040503050406030204" pitchFamily="18" charset="0"/>
                                    </a:rPr>
                                    <m:t>𝑖</m:t>
                                  </m:r>
                                </m:sub>
                                <m:sup>
                                  <m:r>
                                    <a:rPr lang="en-NL" b="0" i="1">
                                      <a:latin typeface="Cambria Math" panose="02040503050406030204" pitchFamily="18" charset="0"/>
                                    </a:rPr>
                                    <m:t>𝑅</m:t>
                                  </m:r>
                                </m:sup>
                              </m:sSubSup>
                            </m:e>
                          </m:d>
                        </m:e>
                      </m:d>
                      <m:r>
                        <a:rPr lang="en-NL" b="0" i="1">
                          <a:latin typeface="Cambria Math" panose="02040503050406030204" pitchFamily="18" charset="0"/>
                        </a:rPr>
                        <m:t>=</m:t>
                      </m:r>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𝑟</m:t>
                          </m:r>
                        </m:e>
                        <m:sub>
                          <m:r>
                            <a:rPr lang="en-NL" b="0" i="1">
                              <a:latin typeface="Cambria Math" panose="02040503050406030204" pitchFamily="18" charset="0"/>
                            </a:rPr>
                            <m:t>𝑖</m:t>
                          </m:r>
                        </m:sub>
                      </m:sSub>
                    </m:oMath>
                  </m:oMathPara>
                </a14:m>
                <a:endParaRPr lang="en-NL" i="1" dirty="0"/>
              </a:p>
            </p:txBody>
          </p:sp>
        </mc:Choice>
        <mc:Fallback xmlns="">
          <p:sp>
            <p:nvSpPr>
              <p:cNvPr id="17" name="TextBox 16">
                <a:extLst>
                  <a:ext uri="{FF2B5EF4-FFF2-40B4-BE49-F238E27FC236}">
                    <a16:creationId xmlns:a16="http://schemas.microsoft.com/office/drawing/2014/main" id="{8B630EBE-3810-4526-8471-640CA16C4687}"/>
                  </a:ext>
                </a:extLst>
              </p:cNvPr>
              <p:cNvSpPr txBox="1">
                <a:spLocks noRot="1" noChangeAspect="1" noMove="1" noResize="1" noEditPoints="1" noAdjustHandles="1" noChangeArrowheads="1" noChangeShapeType="1" noTextEdit="1"/>
              </p:cNvSpPr>
              <p:nvPr/>
            </p:nvSpPr>
            <p:spPr>
              <a:xfrm>
                <a:off x="3712938" y="1143987"/>
                <a:ext cx="4572000" cy="516295"/>
              </a:xfrm>
              <a:prstGeom prst="rect">
                <a:avLst/>
              </a:prstGeom>
              <a:blipFill>
                <a:blip r:embed="rId5"/>
                <a:stretch>
                  <a:fillRect b="-357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36B7A77-0ED5-B6CF-99B4-571277BCCB9F}"/>
                  </a:ext>
                </a:extLst>
              </p:cNvPr>
              <p:cNvSpPr txBox="1"/>
              <p:nvPr/>
            </p:nvSpPr>
            <p:spPr>
              <a:xfrm>
                <a:off x="3766200" y="1630301"/>
                <a:ext cx="4572000" cy="5162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NL" i="1" smtClean="0">
                              <a:solidFill>
                                <a:srgbClr val="836967"/>
                              </a:solidFill>
                              <a:latin typeface="Cambria Math" panose="02040503050406030204" pitchFamily="18" charset="0"/>
                            </a:rPr>
                          </m:ctrlPr>
                        </m:fPr>
                        <m:num>
                          <m:r>
                            <a:rPr lang="en-NL" i="1">
                              <a:latin typeface="Cambria Math" panose="02040503050406030204" pitchFamily="18" charset="0"/>
                            </a:rPr>
                            <m:t>𝜕</m:t>
                          </m:r>
                          <m:sSubSup>
                            <m:sSubSupPr>
                              <m:ctrlPr>
                                <a:rPr lang="en-NL" i="1">
                                  <a:solidFill>
                                    <a:srgbClr val="836967"/>
                                  </a:solidFill>
                                  <a:latin typeface="Cambria Math" panose="02040503050406030204" pitchFamily="18" charset="0"/>
                                </a:rPr>
                              </m:ctrlPr>
                            </m:sSubSupPr>
                            <m:e>
                              <m:r>
                                <a:rPr lang="en-NL" i="1">
                                  <a:latin typeface="Cambria Math" panose="02040503050406030204" pitchFamily="18" charset="0"/>
                                </a:rPr>
                                <m:t>𝑐</m:t>
                              </m:r>
                            </m:e>
                            <m:sub>
                              <m:r>
                                <a:rPr lang="en-NL" i="1">
                                  <a:latin typeface="Cambria Math" panose="02040503050406030204" pitchFamily="18" charset="0"/>
                                </a:rPr>
                                <m:t>𝑖</m:t>
                              </m:r>
                            </m:sub>
                            <m:sup>
                              <m:r>
                                <a:rPr lang="en-NL" i="1">
                                  <a:latin typeface="Cambria Math" panose="02040503050406030204" pitchFamily="18" charset="0"/>
                                </a:rPr>
                                <m:t>𝑃</m:t>
                              </m:r>
                            </m:sup>
                          </m:sSubSup>
                        </m:num>
                        <m:den>
                          <m:r>
                            <a:rPr lang="en-NL" i="1">
                              <a:latin typeface="Cambria Math" panose="02040503050406030204" pitchFamily="18" charset="0"/>
                            </a:rPr>
                            <m:t>𝜕</m:t>
                          </m:r>
                          <m:r>
                            <a:rPr lang="en-NL" i="1">
                              <a:latin typeface="Cambria Math" panose="02040503050406030204" pitchFamily="18" charset="0"/>
                            </a:rPr>
                            <m:t>𝑡</m:t>
                          </m:r>
                        </m:den>
                      </m:f>
                      <m:r>
                        <a:rPr lang="en-NL" i="1">
                          <a:latin typeface="Cambria Math" panose="02040503050406030204" pitchFamily="18" charset="0"/>
                        </a:rPr>
                        <m:t>+</m:t>
                      </m:r>
                      <m:r>
                        <a:rPr lang="en-NL" i="1">
                          <a:latin typeface="Cambria Math" panose="02040503050406030204" pitchFamily="18" charset="0"/>
                        </a:rPr>
                        <m:t>𝑑𝑖𝑣</m:t>
                      </m:r>
                      <m:d>
                        <m:dPr>
                          <m:ctrlPr>
                            <a:rPr lang="en-NL" i="1">
                              <a:solidFill>
                                <a:srgbClr val="836967"/>
                              </a:solidFill>
                              <a:latin typeface="Cambria Math" panose="02040503050406030204" pitchFamily="18" charset="0"/>
                            </a:rPr>
                          </m:ctrlPr>
                        </m:dPr>
                        <m:e>
                          <m:sSubSup>
                            <m:sSubSupPr>
                              <m:ctrlPr>
                                <a:rPr lang="en-NL" i="1">
                                  <a:solidFill>
                                    <a:srgbClr val="836967"/>
                                  </a:solidFill>
                                  <a:latin typeface="Cambria Math" panose="02040503050406030204" pitchFamily="18" charset="0"/>
                                </a:rPr>
                              </m:ctrlPr>
                            </m:sSubSupPr>
                            <m:e>
                              <m:r>
                                <a:rPr lang="en-NL" i="1">
                                  <a:latin typeface="Cambria Math" panose="02040503050406030204" pitchFamily="18" charset="0"/>
                                </a:rPr>
                                <m:t>𝑐</m:t>
                              </m:r>
                            </m:e>
                            <m:sub>
                              <m:r>
                                <a:rPr lang="en-NL" i="1">
                                  <a:latin typeface="Cambria Math" panose="02040503050406030204" pitchFamily="18" charset="0"/>
                                </a:rPr>
                                <m:t>𝑖</m:t>
                              </m:r>
                            </m:sub>
                            <m:sup>
                              <m:r>
                                <a:rPr lang="en-NL" i="1">
                                  <a:latin typeface="Cambria Math" panose="02040503050406030204" pitchFamily="18" charset="0"/>
                                </a:rPr>
                                <m:t>𝑃</m:t>
                              </m:r>
                            </m:sup>
                          </m:sSubSup>
                          <m:sSup>
                            <m:sSupPr>
                              <m:ctrlPr>
                                <a:rPr lang="en-NL" i="1">
                                  <a:solidFill>
                                    <a:srgbClr val="836967"/>
                                  </a:solidFill>
                                  <a:latin typeface="Cambria Math" panose="02040503050406030204" pitchFamily="18" charset="0"/>
                                </a:rPr>
                              </m:ctrlPr>
                            </m:sSupPr>
                            <m:e>
                              <m:r>
                                <a:rPr lang="en-NL" b="1" i="1">
                                  <a:latin typeface="Cambria Math" panose="02040503050406030204" pitchFamily="18" charset="0"/>
                                </a:rPr>
                                <m:t>𝒖</m:t>
                              </m:r>
                            </m:e>
                            <m:sup>
                              <m:r>
                                <a:rPr lang="en-NL" b="0" i="1">
                                  <a:latin typeface="Cambria Math" panose="02040503050406030204" pitchFamily="18" charset="0"/>
                                </a:rPr>
                                <m:t>𝑃</m:t>
                              </m:r>
                            </m:sup>
                          </m:sSup>
                          <m:r>
                            <a:rPr lang="en-NL" b="0" i="1">
                              <a:latin typeface="Cambria Math" panose="02040503050406030204" pitchFamily="18" charset="0"/>
                            </a:rPr>
                            <m:t>−</m:t>
                          </m:r>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𝐷</m:t>
                              </m:r>
                            </m:e>
                            <m:sub>
                              <m:r>
                                <a:rPr lang="en-NL" b="0" i="1">
                                  <a:latin typeface="Cambria Math" panose="02040503050406030204" pitchFamily="18" charset="0"/>
                                </a:rPr>
                                <m:t>𝑖</m:t>
                              </m:r>
                            </m:sub>
                          </m:sSub>
                          <m:r>
                            <a:rPr lang="en-NL" i="1">
                              <a:latin typeface="Cambria Math" panose="02040503050406030204" pitchFamily="18" charset="0"/>
                            </a:rPr>
                            <m:t>·</m:t>
                          </m:r>
                          <m:r>
                            <a:rPr lang="en-NL" b="0" i="1">
                              <a:latin typeface="Cambria Math" panose="02040503050406030204" pitchFamily="18" charset="0"/>
                            </a:rPr>
                            <m:t>𝑔𝑟𝑎𝑑</m:t>
                          </m:r>
                          <m:d>
                            <m:dPr>
                              <m:ctrlPr>
                                <a:rPr lang="en-NL" b="0" i="1">
                                  <a:solidFill>
                                    <a:srgbClr val="836967"/>
                                  </a:solidFill>
                                  <a:latin typeface="Cambria Math" panose="02040503050406030204" pitchFamily="18" charset="0"/>
                                </a:rPr>
                              </m:ctrlPr>
                            </m:dPr>
                            <m:e>
                              <m:sSubSup>
                                <m:sSubSupPr>
                                  <m:ctrlPr>
                                    <a:rPr lang="en-NL" b="0" i="1">
                                      <a:solidFill>
                                        <a:srgbClr val="836967"/>
                                      </a:solidFill>
                                      <a:latin typeface="Cambria Math" panose="02040503050406030204" pitchFamily="18" charset="0"/>
                                    </a:rPr>
                                  </m:ctrlPr>
                                </m:sSubSupPr>
                                <m:e>
                                  <m:r>
                                    <a:rPr lang="en-NL" b="0" i="1">
                                      <a:latin typeface="Cambria Math" panose="02040503050406030204" pitchFamily="18" charset="0"/>
                                    </a:rPr>
                                    <m:t>𝑐</m:t>
                                  </m:r>
                                </m:e>
                                <m:sub>
                                  <m:r>
                                    <a:rPr lang="en-NL" b="0" i="1">
                                      <a:latin typeface="Cambria Math" panose="02040503050406030204" pitchFamily="18" charset="0"/>
                                    </a:rPr>
                                    <m:t>𝑖</m:t>
                                  </m:r>
                                </m:sub>
                                <m:sup>
                                  <m:r>
                                    <a:rPr lang="en-NL" b="0" i="1">
                                      <a:latin typeface="Cambria Math" panose="02040503050406030204" pitchFamily="18" charset="0"/>
                                    </a:rPr>
                                    <m:t>𝑃</m:t>
                                  </m:r>
                                </m:sup>
                              </m:sSubSup>
                            </m:e>
                          </m:d>
                        </m:e>
                      </m:d>
                      <m:r>
                        <a:rPr lang="en-NL" b="0" i="1">
                          <a:latin typeface="Cambria Math" panose="02040503050406030204" pitchFamily="18" charset="0"/>
                        </a:rPr>
                        <m:t>=0</m:t>
                      </m:r>
                    </m:oMath>
                  </m:oMathPara>
                </a14:m>
                <a:endParaRPr lang="en-NL" i="1" dirty="0"/>
              </a:p>
            </p:txBody>
          </p:sp>
        </mc:Choice>
        <mc:Fallback xmlns="">
          <p:sp>
            <p:nvSpPr>
              <p:cNvPr id="25" name="TextBox 24">
                <a:extLst>
                  <a:ext uri="{FF2B5EF4-FFF2-40B4-BE49-F238E27FC236}">
                    <a16:creationId xmlns:a16="http://schemas.microsoft.com/office/drawing/2014/main" id="{936B7A77-0ED5-B6CF-99B4-571277BCCB9F}"/>
                  </a:ext>
                </a:extLst>
              </p:cNvPr>
              <p:cNvSpPr txBox="1">
                <a:spLocks noRot="1" noChangeAspect="1" noMove="1" noResize="1" noEditPoints="1" noAdjustHandles="1" noChangeArrowheads="1" noChangeShapeType="1" noTextEdit="1"/>
              </p:cNvSpPr>
              <p:nvPr/>
            </p:nvSpPr>
            <p:spPr>
              <a:xfrm>
                <a:off x="3766200" y="1630301"/>
                <a:ext cx="4572000" cy="516295"/>
              </a:xfrm>
              <a:prstGeom prst="rect">
                <a:avLst/>
              </a:prstGeom>
              <a:blipFill>
                <a:blip r:embed="rId6"/>
                <a:stretch>
                  <a:fillRect b="-2353"/>
                </a:stretch>
              </a:blipFill>
            </p:spPr>
            <p:txBody>
              <a:bodyPr/>
              <a:lstStyle/>
              <a:p>
                <a:r>
                  <a:rPr lang="en-NL">
                    <a:noFill/>
                  </a:rPr>
                  <a:t> </a:t>
                </a:r>
              </a:p>
            </p:txBody>
          </p:sp>
        </mc:Fallback>
      </mc:AlternateContent>
      <p:sp>
        <p:nvSpPr>
          <p:cNvPr id="27" name="TextBox 26">
            <a:extLst>
              <a:ext uri="{FF2B5EF4-FFF2-40B4-BE49-F238E27FC236}">
                <a16:creationId xmlns:a16="http://schemas.microsoft.com/office/drawing/2014/main" id="{04BF594D-E18A-7C2B-44CA-AF4A5D31A227}"/>
              </a:ext>
            </a:extLst>
          </p:cNvPr>
          <p:cNvSpPr txBox="1"/>
          <p:nvPr/>
        </p:nvSpPr>
        <p:spPr>
          <a:xfrm>
            <a:off x="727698" y="2381179"/>
            <a:ext cx="3738524" cy="30008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Partial continuity equation: energy balance</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7710018-9F6D-69A9-8644-07E344E10872}"/>
                  </a:ext>
                </a:extLst>
              </p:cNvPr>
              <p:cNvSpPr txBox="1"/>
              <p:nvPr/>
            </p:nvSpPr>
            <p:spPr>
              <a:xfrm>
                <a:off x="4220317" y="2255859"/>
                <a:ext cx="4572000" cy="591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NL" i="1" smtClean="0">
                              <a:solidFill>
                                <a:srgbClr val="836967"/>
                              </a:solidFill>
                              <a:latin typeface="Cambria Math" panose="02040503050406030204" pitchFamily="18" charset="0"/>
                            </a:rPr>
                          </m:ctrlPr>
                        </m:fPr>
                        <m:num>
                          <m:r>
                            <a:rPr lang="en-NL" i="1">
                              <a:latin typeface="Cambria Math" panose="02040503050406030204" pitchFamily="18" charset="0"/>
                            </a:rPr>
                            <m:t>𝜕</m:t>
                          </m:r>
                          <m:sSup>
                            <m:sSupPr>
                              <m:ctrlPr>
                                <a:rPr lang="en-NL" i="1">
                                  <a:solidFill>
                                    <a:srgbClr val="836967"/>
                                  </a:solidFill>
                                  <a:latin typeface="Cambria Math" panose="02040503050406030204" pitchFamily="18" charset="0"/>
                                </a:rPr>
                              </m:ctrlPr>
                            </m:sSupPr>
                            <m:e>
                              <m:r>
                                <a:rPr lang="en-NL" i="1">
                                  <a:latin typeface="Cambria Math" panose="02040503050406030204" pitchFamily="18" charset="0"/>
                                </a:rPr>
                                <m:t>𝑇</m:t>
                              </m:r>
                            </m:e>
                            <m:sup>
                              <m:r>
                                <a:rPr lang="en-NL" i="1">
                                  <a:latin typeface="Cambria Math" panose="02040503050406030204" pitchFamily="18" charset="0"/>
                                </a:rPr>
                                <m:t>𝑅</m:t>
                              </m:r>
                            </m:sup>
                          </m:sSup>
                        </m:num>
                        <m:den>
                          <m:r>
                            <a:rPr lang="en-NL" i="1">
                              <a:latin typeface="Cambria Math" panose="02040503050406030204" pitchFamily="18" charset="0"/>
                            </a:rPr>
                            <m:t>𝜕</m:t>
                          </m:r>
                          <m:r>
                            <a:rPr lang="en-NL" i="1">
                              <a:latin typeface="Cambria Math" panose="02040503050406030204" pitchFamily="18" charset="0"/>
                            </a:rPr>
                            <m:t>𝑡</m:t>
                          </m:r>
                        </m:den>
                      </m:f>
                      <m:r>
                        <a:rPr lang="en-NL" i="1">
                          <a:latin typeface="Cambria Math" panose="02040503050406030204" pitchFamily="18" charset="0"/>
                        </a:rPr>
                        <m:t>+</m:t>
                      </m:r>
                      <m:sSup>
                        <m:sSupPr>
                          <m:ctrlPr>
                            <a:rPr lang="en-NL" i="1">
                              <a:solidFill>
                                <a:srgbClr val="836967"/>
                              </a:solidFill>
                              <a:latin typeface="Cambria Math" panose="02040503050406030204" pitchFamily="18" charset="0"/>
                            </a:rPr>
                          </m:ctrlPr>
                        </m:sSupPr>
                        <m:e>
                          <m:r>
                            <a:rPr lang="en-NL" b="1" i="1">
                              <a:latin typeface="Cambria Math" panose="02040503050406030204" pitchFamily="18" charset="0"/>
                            </a:rPr>
                            <m:t>𝒖</m:t>
                          </m:r>
                        </m:e>
                        <m:sup>
                          <m:r>
                            <a:rPr lang="en-NL" b="0" i="1">
                              <a:latin typeface="Cambria Math" panose="02040503050406030204" pitchFamily="18" charset="0"/>
                            </a:rPr>
                            <m:t>𝑅</m:t>
                          </m:r>
                        </m:sup>
                      </m:sSup>
                      <m:r>
                        <a:rPr lang="en-NL" i="1">
                          <a:latin typeface="Cambria Math" panose="02040503050406030204" pitchFamily="18" charset="0"/>
                        </a:rPr>
                        <m:t>·</m:t>
                      </m:r>
                      <m:r>
                        <a:rPr lang="en-NL" b="0" i="1">
                          <a:latin typeface="Cambria Math" panose="02040503050406030204" pitchFamily="18" charset="0"/>
                        </a:rPr>
                        <m:t>𝑔𝑟𝑎𝑑</m:t>
                      </m:r>
                      <m:d>
                        <m:dPr>
                          <m:ctrlPr>
                            <a:rPr lang="en-NL" b="0" i="1">
                              <a:solidFill>
                                <a:srgbClr val="836967"/>
                              </a:solidFill>
                              <a:latin typeface="Cambria Math" panose="02040503050406030204" pitchFamily="18" charset="0"/>
                            </a:rPr>
                          </m:ctrlPr>
                        </m:dPr>
                        <m:e>
                          <m:sSup>
                            <m:sSupPr>
                              <m:ctrlPr>
                                <a:rPr lang="en-NL" b="0" i="1">
                                  <a:solidFill>
                                    <a:srgbClr val="836967"/>
                                  </a:solidFill>
                                  <a:latin typeface="Cambria Math" panose="02040503050406030204" pitchFamily="18" charset="0"/>
                                </a:rPr>
                              </m:ctrlPr>
                            </m:sSupPr>
                            <m:e>
                              <m:r>
                                <a:rPr lang="en-NL" b="0" i="1">
                                  <a:latin typeface="Cambria Math" panose="02040503050406030204" pitchFamily="18" charset="0"/>
                                </a:rPr>
                                <m:t>𝑇</m:t>
                              </m:r>
                            </m:e>
                            <m:sup>
                              <m:r>
                                <a:rPr lang="en-NL" b="0" i="1">
                                  <a:latin typeface="Cambria Math" panose="02040503050406030204" pitchFamily="18" charset="0"/>
                                </a:rPr>
                                <m:t>𝑅</m:t>
                              </m:r>
                            </m:sup>
                          </m:sSup>
                        </m:e>
                      </m:d>
                      <m:r>
                        <a:rPr lang="en-NL" b="0" i="1">
                          <a:latin typeface="Cambria Math" panose="02040503050406030204" pitchFamily="18" charset="0"/>
                        </a:rPr>
                        <m:t>−</m:t>
                      </m:r>
                      <m:sSup>
                        <m:sSupPr>
                          <m:ctrlPr>
                            <a:rPr lang="en-NL" b="0" i="1">
                              <a:solidFill>
                                <a:srgbClr val="836967"/>
                              </a:solidFill>
                              <a:latin typeface="Cambria Math" panose="02040503050406030204" pitchFamily="18" charset="0"/>
                            </a:rPr>
                          </m:ctrlPr>
                        </m:sSupPr>
                        <m:e>
                          <m:r>
                            <a:rPr lang="en-NL" b="0" i="1">
                              <a:latin typeface="Cambria Math" panose="02040503050406030204" pitchFamily="18" charset="0"/>
                            </a:rPr>
                            <m:t>𝛼</m:t>
                          </m:r>
                        </m:e>
                        <m:sup>
                          <m:r>
                            <a:rPr lang="en-NL" b="0" i="1">
                              <a:latin typeface="Cambria Math" panose="02040503050406030204" pitchFamily="18" charset="0"/>
                            </a:rPr>
                            <m:t>𝑅</m:t>
                          </m:r>
                        </m:sup>
                      </m:sSup>
                      <m:r>
                        <a:rPr lang="en-NL" b="0" i="1">
                          <a:latin typeface="Cambria Math" panose="02040503050406030204" pitchFamily="18" charset="0"/>
                        </a:rPr>
                        <m:t>𝑑𝑖𝑣</m:t>
                      </m:r>
                      <m:d>
                        <m:dPr>
                          <m:ctrlPr>
                            <a:rPr lang="en-NL" b="0" i="1">
                              <a:latin typeface="Cambria Math" panose="02040503050406030204" pitchFamily="18" charset="0"/>
                            </a:rPr>
                          </m:ctrlPr>
                        </m:dPr>
                        <m:e>
                          <m:r>
                            <a:rPr lang="en-NL" b="0" i="1">
                              <a:latin typeface="Cambria Math" panose="02040503050406030204" pitchFamily="18" charset="0"/>
                            </a:rPr>
                            <m:t>𝑔𝑟𝑎𝑑</m:t>
                          </m:r>
                          <m:d>
                            <m:dPr>
                              <m:ctrlPr>
                                <a:rPr lang="en-NL" b="0" i="1">
                                  <a:solidFill>
                                    <a:srgbClr val="836967"/>
                                  </a:solidFill>
                                  <a:latin typeface="Cambria Math" panose="02040503050406030204" pitchFamily="18" charset="0"/>
                                </a:rPr>
                              </m:ctrlPr>
                            </m:dPr>
                            <m:e>
                              <m:sSup>
                                <m:sSupPr>
                                  <m:ctrlPr>
                                    <a:rPr lang="en-NL" b="0" i="1">
                                      <a:solidFill>
                                        <a:srgbClr val="836967"/>
                                      </a:solidFill>
                                      <a:latin typeface="Cambria Math" panose="02040503050406030204" pitchFamily="18" charset="0"/>
                                    </a:rPr>
                                  </m:ctrlPr>
                                </m:sSupPr>
                                <m:e>
                                  <m:r>
                                    <a:rPr lang="en-NL" b="0" i="1">
                                      <a:latin typeface="Cambria Math" panose="02040503050406030204" pitchFamily="18" charset="0"/>
                                    </a:rPr>
                                    <m:t>𝑇</m:t>
                                  </m:r>
                                </m:e>
                                <m:sup>
                                  <m:r>
                                    <a:rPr lang="en-NL" b="0" i="1">
                                      <a:latin typeface="Cambria Math" panose="02040503050406030204" pitchFamily="18" charset="0"/>
                                    </a:rPr>
                                    <m:t>𝑅</m:t>
                                  </m:r>
                                </m:sup>
                              </m:sSup>
                            </m:e>
                          </m:d>
                        </m:e>
                      </m:d>
                      <m:r>
                        <a:rPr lang="en-NL" b="0" i="1">
                          <a:latin typeface="Cambria Math" panose="02040503050406030204" pitchFamily="18" charset="0"/>
                        </a:rPr>
                        <m:t>=</m:t>
                      </m:r>
                      <m:f>
                        <m:fPr>
                          <m:ctrlPr>
                            <a:rPr lang="en-NL" b="0" i="1">
                              <a:solidFill>
                                <a:srgbClr val="836967"/>
                              </a:solidFill>
                              <a:latin typeface="Cambria Math" panose="02040503050406030204" pitchFamily="18" charset="0"/>
                            </a:rPr>
                          </m:ctrlPr>
                        </m:fPr>
                        <m:num>
                          <m:r>
                            <a:rPr lang="en-NL" b="0" i="1">
                              <a:latin typeface="Cambria Math" panose="02040503050406030204" pitchFamily="18" charset="0"/>
                            </a:rPr>
                            <m:t>𝑟</m:t>
                          </m:r>
                          <m:r>
                            <a:rPr lang="en-NL" b="0" i="1">
                              <a:latin typeface="Cambria Math" panose="02040503050406030204" pitchFamily="18" charset="0"/>
                            </a:rPr>
                            <m:t>𝛥</m:t>
                          </m:r>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𝐻</m:t>
                              </m:r>
                            </m:e>
                            <m:sub>
                              <m:r>
                                <a:rPr lang="en-NL" b="0" i="1">
                                  <a:latin typeface="Cambria Math" panose="02040503050406030204" pitchFamily="18" charset="0"/>
                                </a:rPr>
                                <m:t>𝑟</m:t>
                              </m:r>
                            </m:sub>
                          </m:sSub>
                        </m:num>
                        <m:den>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𝜌</m:t>
                              </m:r>
                            </m:e>
                            <m:sub>
                              <m:r>
                                <a:rPr lang="en-NL" b="0" i="1">
                                  <a:latin typeface="Cambria Math" panose="02040503050406030204" pitchFamily="18" charset="0"/>
                                </a:rPr>
                                <m:t>𝑔</m:t>
                              </m:r>
                            </m:sub>
                          </m:sSub>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𝐶</m:t>
                              </m:r>
                            </m:e>
                            <m:sub>
                              <m:sSub>
                                <m:sSubPr>
                                  <m:ctrlPr>
                                    <a:rPr lang="en-NL" b="0" i="1">
                                      <a:solidFill>
                                        <a:srgbClr val="836967"/>
                                      </a:solidFill>
                                      <a:latin typeface="Cambria Math" panose="02040503050406030204" pitchFamily="18" charset="0"/>
                                    </a:rPr>
                                  </m:ctrlPr>
                                </m:sSubPr>
                                <m:e>
                                  <m:r>
                                    <a:rPr lang="en-NL" b="0" i="1">
                                      <a:latin typeface="Cambria Math" panose="02040503050406030204" pitchFamily="18" charset="0"/>
                                    </a:rPr>
                                    <m:t>𝑃</m:t>
                                  </m:r>
                                  <m:r>
                                    <a:rPr lang="en-NL" b="0" i="1">
                                      <a:latin typeface="Cambria Math" panose="02040503050406030204" pitchFamily="18" charset="0"/>
                                    </a:rPr>
                                    <m:t>,</m:t>
                                  </m:r>
                                </m:e>
                                <m:sub>
                                  <m:r>
                                    <a:rPr lang="en-NL" b="0" i="1">
                                      <a:latin typeface="Cambria Math" panose="02040503050406030204" pitchFamily="18" charset="0"/>
                                    </a:rPr>
                                    <m:t>𝑔</m:t>
                                  </m:r>
                                </m:sub>
                              </m:sSub>
                            </m:sub>
                          </m:sSub>
                        </m:den>
                      </m:f>
                    </m:oMath>
                  </m:oMathPara>
                </a14:m>
                <a:endParaRPr lang="en-NL" i="1" dirty="0"/>
              </a:p>
            </p:txBody>
          </p:sp>
        </mc:Choice>
        <mc:Fallback xmlns="">
          <p:sp>
            <p:nvSpPr>
              <p:cNvPr id="35" name="TextBox 34">
                <a:extLst>
                  <a:ext uri="{FF2B5EF4-FFF2-40B4-BE49-F238E27FC236}">
                    <a16:creationId xmlns:a16="http://schemas.microsoft.com/office/drawing/2014/main" id="{C7710018-9F6D-69A9-8644-07E344E10872}"/>
                  </a:ext>
                </a:extLst>
              </p:cNvPr>
              <p:cNvSpPr txBox="1">
                <a:spLocks noRot="1" noChangeAspect="1" noMove="1" noResize="1" noEditPoints="1" noAdjustHandles="1" noChangeArrowheads="1" noChangeShapeType="1" noTextEdit="1"/>
              </p:cNvSpPr>
              <p:nvPr/>
            </p:nvSpPr>
            <p:spPr>
              <a:xfrm>
                <a:off x="4220317" y="2255859"/>
                <a:ext cx="4572000" cy="591444"/>
              </a:xfrm>
              <a:prstGeom prst="rect">
                <a:avLst/>
              </a:prstGeom>
              <a:blipFill>
                <a:blip r:embed="rId7"/>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FAD9C96-FCDB-07C2-7499-F9DBDC08D318}"/>
                  </a:ext>
                </a:extLst>
              </p:cNvPr>
              <p:cNvSpPr txBox="1"/>
              <p:nvPr/>
            </p:nvSpPr>
            <p:spPr>
              <a:xfrm>
                <a:off x="3984993" y="2868835"/>
                <a:ext cx="4572000" cy="5093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NL" i="1" smtClean="0">
                              <a:solidFill>
                                <a:srgbClr val="836967"/>
                              </a:solidFill>
                              <a:latin typeface="Cambria Math" panose="02040503050406030204" pitchFamily="18" charset="0"/>
                            </a:rPr>
                          </m:ctrlPr>
                        </m:fPr>
                        <m:num>
                          <m:r>
                            <a:rPr lang="en-NL" i="1">
                              <a:latin typeface="Cambria Math" panose="02040503050406030204" pitchFamily="18" charset="0"/>
                            </a:rPr>
                            <m:t>𝜕</m:t>
                          </m:r>
                          <m:sSup>
                            <m:sSupPr>
                              <m:ctrlPr>
                                <a:rPr lang="en-NL" i="1">
                                  <a:solidFill>
                                    <a:srgbClr val="836967"/>
                                  </a:solidFill>
                                  <a:latin typeface="Cambria Math" panose="02040503050406030204" pitchFamily="18" charset="0"/>
                                </a:rPr>
                              </m:ctrlPr>
                            </m:sSupPr>
                            <m:e>
                              <m:r>
                                <a:rPr lang="en-NL" i="1">
                                  <a:latin typeface="Cambria Math" panose="02040503050406030204" pitchFamily="18" charset="0"/>
                                </a:rPr>
                                <m:t>𝑇</m:t>
                              </m:r>
                            </m:e>
                            <m:sup>
                              <m:r>
                                <a:rPr lang="en-NL" i="1">
                                  <a:latin typeface="Cambria Math" panose="02040503050406030204" pitchFamily="18" charset="0"/>
                                </a:rPr>
                                <m:t>𝑃</m:t>
                              </m:r>
                            </m:sup>
                          </m:sSup>
                        </m:num>
                        <m:den>
                          <m:r>
                            <a:rPr lang="en-NL" i="1">
                              <a:latin typeface="Cambria Math" panose="02040503050406030204" pitchFamily="18" charset="0"/>
                            </a:rPr>
                            <m:t>𝜕</m:t>
                          </m:r>
                          <m:r>
                            <a:rPr lang="en-NL" i="1">
                              <a:latin typeface="Cambria Math" panose="02040503050406030204" pitchFamily="18" charset="0"/>
                            </a:rPr>
                            <m:t>𝑡</m:t>
                          </m:r>
                        </m:den>
                      </m:f>
                      <m:r>
                        <a:rPr lang="en-NL" i="1">
                          <a:latin typeface="Cambria Math" panose="02040503050406030204" pitchFamily="18" charset="0"/>
                        </a:rPr>
                        <m:t>+</m:t>
                      </m:r>
                      <m:sSup>
                        <m:sSupPr>
                          <m:ctrlPr>
                            <a:rPr lang="en-NL" i="1">
                              <a:solidFill>
                                <a:srgbClr val="836967"/>
                              </a:solidFill>
                              <a:latin typeface="Cambria Math" panose="02040503050406030204" pitchFamily="18" charset="0"/>
                            </a:rPr>
                          </m:ctrlPr>
                        </m:sSupPr>
                        <m:e>
                          <m:r>
                            <a:rPr lang="en-NL" b="1" i="1">
                              <a:latin typeface="Cambria Math" panose="02040503050406030204" pitchFamily="18" charset="0"/>
                            </a:rPr>
                            <m:t>𝒖</m:t>
                          </m:r>
                        </m:e>
                        <m:sup>
                          <m:r>
                            <a:rPr lang="en-NL" b="0" i="1">
                              <a:latin typeface="Cambria Math" panose="02040503050406030204" pitchFamily="18" charset="0"/>
                            </a:rPr>
                            <m:t>𝑃</m:t>
                          </m:r>
                        </m:sup>
                      </m:sSup>
                      <m:r>
                        <a:rPr lang="en-NL" i="1">
                          <a:latin typeface="Cambria Math" panose="02040503050406030204" pitchFamily="18" charset="0"/>
                        </a:rPr>
                        <m:t>·</m:t>
                      </m:r>
                      <m:r>
                        <a:rPr lang="en-NL" b="0" i="1">
                          <a:latin typeface="Cambria Math" panose="02040503050406030204" pitchFamily="18" charset="0"/>
                        </a:rPr>
                        <m:t>𝑔𝑟𝑎𝑑</m:t>
                      </m:r>
                      <m:d>
                        <m:dPr>
                          <m:ctrlPr>
                            <a:rPr lang="en-NL" b="0" i="1">
                              <a:solidFill>
                                <a:srgbClr val="836967"/>
                              </a:solidFill>
                              <a:latin typeface="Cambria Math" panose="02040503050406030204" pitchFamily="18" charset="0"/>
                            </a:rPr>
                          </m:ctrlPr>
                        </m:dPr>
                        <m:e>
                          <m:sSup>
                            <m:sSupPr>
                              <m:ctrlPr>
                                <a:rPr lang="en-NL" b="0" i="1">
                                  <a:solidFill>
                                    <a:srgbClr val="836967"/>
                                  </a:solidFill>
                                  <a:latin typeface="Cambria Math" panose="02040503050406030204" pitchFamily="18" charset="0"/>
                                </a:rPr>
                              </m:ctrlPr>
                            </m:sSupPr>
                            <m:e>
                              <m:r>
                                <a:rPr lang="en-NL" b="0" i="1">
                                  <a:latin typeface="Cambria Math" panose="02040503050406030204" pitchFamily="18" charset="0"/>
                                </a:rPr>
                                <m:t>𝑇</m:t>
                              </m:r>
                            </m:e>
                            <m:sup>
                              <m:r>
                                <a:rPr lang="en-NL" b="0" i="1">
                                  <a:latin typeface="Cambria Math" panose="02040503050406030204" pitchFamily="18" charset="0"/>
                                </a:rPr>
                                <m:t>𝑃</m:t>
                              </m:r>
                            </m:sup>
                          </m:sSup>
                        </m:e>
                      </m:d>
                      <m:r>
                        <a:rPr lang="en-NL" b="0" i="1">
                          <a:latin typeface="Cambria Math" panose="02040503050406030204" pitchFamily="18" charset="0"/>
                        </a:rPr>
                        <m:t>−</m:t>
                      </m:r>
                      <m:sSup>
                        <m:sSupPr>
                          <m:ctrlPr>
                            <a:rPr lang="en-NL" b="0" i="1">
                              <a:solidFill>
                                <a:srgbClr val="836967"/>
                              </a:solidFill>
                              <a:latin typeface="Cambria Math" panose="02040503050406030204" pitchFamily="18" charset="0"/>
                            </a:rPr>
                          </m:ctrlPr>
                        </m:sSupPr>
                        <m:e>
                          <m:r>
                            <a:rPr lang="en-NL" b="0" i="1">
                              <a:latin typeface="Cambria Math" panose="02040503050406030204" pitchFamily="18" charset="0"/>
                            </a:rPr>
                            <m:t>𝛼</m:t>
                          </m:r>
                        </m:e>
                        <m:sup>
                          <m:r>
                            <a:rPr lang="en-US" b="0" i="1" smtClean="0">
                              <a:latin typeface="Cambria Math" panose="02040503050406030204" pitchFamily="18" charset="0"/>
                            </a:rPr>
                            <m:t>𝑃</m:t>
                          </m:r>
                        </m:sup>
                      </m:sSup>
                      <m:r>
                        <a:rPr lang="en-NL" b="0" i="1">
                          <a:latin typeface="Cambria Math" panose="02040503050406030204" pitchFamily="18" charset="0"/>
                        </a:rPr>
                        <m:t>𝑑𝑖𝑣</m:t>
                      </m:r>
                      <m:d>
                        <m:dPr>
                          <m:ctrlPr>
                            <a:rPr lang="en-NL" b="0" i="1">
                              <a:latin typeface="Cambria Math" panose="02040503050406030204" pitchFamily="18" charset="0"/>
                            </a:rPr>
                          </m:ctrlPr>
                        </m:dPr>
                        <m:e>
                          <m:r>
                            <a:rPr lang="en-NL" b="0" i="1">
                              <a:latin typeface="Cambria Math" panose="02040503050406030204" pitchFamily="18" charset="0"/>
                            </a:rPr>
                            <m:t>𝑔𝑟𝑎𝑑</m:t>
                          </m:r>
                          <m:d>
                            <m:dPr>
                              <m:ctrlPr>
                                <a:rPr lang="en-NL" b="0" i="1">
                                  <a:solidFill>
                                    <a:srgbClr val="836967"/>
                                  </a:solidFill>
                                  <a:latin typeface="Cambria Math" panose="02040503050406030204" pitchFamily="18" charset="0"/>
                                </a:rPr>
                              </m:ctrlPr>
                            </m:dPr>
                            <m:e>
                              <m:sSup>
                                <m:sSupPr>
                                  <m:ctrlPr>
                                    <a:rPr lang="en-NL" b="0" i="1">
                                      <a:solidFill>
                                        <a:srgbClr val="836967"/>
                                      </a:solidFill>
                                      <a:latin typeface="Cambria Math" panose="02040503050406030204" pitchFamily="18" charset="0"/>
                                    </a:rPr>
                                  </m:ctrlPr>
                                </m:sSupPr>
                                <m:e>
                                  <m:r>
                                    <a:rPr lang="en-NL" b="0" i="1">
                                      <a:latin typeface="Cambria Math" panose="02040503050406030204" pitchFamily="18" charset="0"/>
                                    </a:rPr>
                                    <m:t>𝑇</m:t>
                                  </m:r>
                                </m:e>
                                <m:sup>
                                  <m:r>
                                    <a:rPr lang="en-US" b="0" i="1" smtClean="0">
                                      <a:latin typeface="Cambria Math" panose="02040503050406030204" pitchFamily="18" charset="0"/>
                                    </a:rPr>
                                    <m:t>𝑃</m:t>
                                  </m:r>
                                </m:sup>
                              </m:sSup>
                            </m:e>
                          </m:d>
                        </m:e>
                      </m:d>
                      <m:r>
                        <a:rPr lang="en-NL" b="0" i="1">
                          <a:latin typeface="Cambria Math" panose="02040503050406030204" pitchFamily="18" charset="0"/>
                        </a:rPr>
                        <m:t>=0</m:t>
                      </m:r>
                    </m:oMath>
                  </m:oMathPara>
                </a14:m>
                <a:endParaRPr lang="en-NL" i="1" dirty="0"/>
              </a:p>
            </p:txBody>
          </p:sp>
        </mc:Choice>
        <mc:Fallback xmlns="">
          <p:sp>
            <p:nvSpPr>
              <p:cNvPr id="42" name="TextBox 41">
                <a:extLst>
                  <a:ext uri="{FF2B5EF4-FFF2-40B4-BE49-F238E27FC236}">
                    <a16:creationId xmlns:a16="http://schemas.microsoft.com/office/drawing/2014/main" id="{9FAD9C96-FCDB-07C2-7499-F9DBDC08D318}"/>
                  </a:ext>
                </a:extLst>
              </p:cNvPr>
              <p:cNvSpPr txBox="1">
                <a:spLocks noRot="1" noChangeAspect="1" noMove="1" noResize="1" noEditPoints="1" noAdjustHandles="1" noChangeArrowheads="1" noChangeShapeType="1" noTextEdit="1"/>
              </p:cNvSpPr>
              <p:nvPr/>
            </p:nvSpPr>
            <p:spPr>
              <a:xfrm>
                <a:off x="3984993" y="2868835"/>
                <a:ext cx="4572000" cy="509370"/>
              </a:xfrm>
              <a:prstGeom prst="rect">
                <a:avLst/>
              </a:prstGeom>
              <a:blipFill>
                <a:blip r:embed="rId8"/>
                <a:stretch>
                  <a:fillRect b="-3614"/>
                </a:stretch>
              </a:blipFill>
            </p:spPr>
            <p:txBody>
              <a:bodyPr/>
              <a:lstStyle/>
              <a:p>
                <a:r>
                  <a:rPr lang="en-NL">
                    <a:noFill/>
                  </a:rPr>
                  <a:t> </a:t>
                </a:r>
              </a:p>
            </p:txBody>
          </p:sp>
        </mc:Fallback>
      </mc:AlternateContent>
      <p:sp>
        <p:nvSpPr>
          <p:cNvPr id="45" name="TextBox 44">
            <a:extLst>
              <a:ext uri="{FF2B5EF4-FFF2-40B4-BE49-F238E27FC236}">
                <a16:creationId xmlns:a16="http://schemas.microsoft.com/office/drawing/2014/main" id="{F2CC79E7-7D6F-A257-7B4C-E1CF403346C1}"/>
              </a:ext>
            </a:extLst>
          </p:cNvPr>
          <p:cNvSpPr txBox="1"/>
          <p:nvPr/>
        </p:nvSpPr>
        <p:spPr>
          <a:xfrm>
            <a:off x="727698" y="3667110"/>
            <a:ext cx="1651414" cy="30008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Ergun equation</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3AD77DF-448F-71CF-96EF-A66C46B5318B}"/>
                  </a:ext>
                </a:extLst>
              </p:cNvPr>
              <p:cNvSpPr txBox="1"/>
              <p:nvPr/>
            </p:nvSpPr>
            <p:spPr>
              <a:xfrm>
                <a:off x="4258349" y="3621055"/>
                <a:ext cx="4287391" cy="5472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𝑅</m:t>
                              </m:r>
                            </m:sup>
                          </m:sSup>
                        </m:num>
                        <m:den>
                          <m:r>
                            <a:rPr lang="en-US" i="1" smtClean="0">
                              <a:latin typeface="Cambria Math" panose="02040503050406030204" pitchFamily="18" charset="0"/>
                            </a:rPr>
                            <m:t>𝜕</m:t>
                          </m:r>
                          <m:r>
                            <a:rPr lang="en-US" b="0" i="1" smtClean="0">
                              <a:latin typeface="Cambria Math" panose="02040503050406030204" pitchFamily="18" charset="0"/>
                            </a:rPr>
                            <m:t>𝑧</m:t>
                          </m:r>
                        </m:den>
                      </m:f>
                      <m:r>
                        <a:rPr lang="en-US" i="1" smtClean="0">
                          <a:latin typeface="Cambria Math" panose="02040503050406030204" pitchFamily="18" charset="0"/>
                        </a:rPr>
                        <m:t>=</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150</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𝑚𝑖𝑥</m:t>
                                  </m:r>
                                  <m:r>
                                    <a:rPr lang="en-US" b="0" i="1" smtClean="0">
                                      <a:latin typeface="Cambria Math" panose="02040503050406030204" pitchFamily="18" charset="0"/>
                                    </a:rPr>
                                    <m:t> </m:t>
                                  </m:r>
                                </m:sub>
                              </m:sSub>
                              <m:sSup>
                                <m:sSupPr>
                                  <m:ctrlPr>
                                    <a:rPr lang="en-NL" i="1">
                                      <a:solidFill>
                                        <a:srgbClr val="836967"/>
                                      </a:solidFill>
                                      <a:latin typeface="Cambria Math" panose="02040503050406030204" pitchFamily="18" charset="0"/>
                                    </a:rPr>
                                  </m:ctrlPr>
                                </m:sSupPr>
                                <m:e>
                                  <m:r>
                                    <a:rPr lang="en-NL" b="1" i="1">
                                      <a:latin typeface="Cambria Math" panose="02040503050406030204" pitchFamily="18" charset="0"/>
                                    </a:rPr>
                                    <m:t>𝒖</m:t>
                                  </m:r>
                                </m:e>
                                <m:sup>
                                  <m:r>
                                    <a:rPr lang="en-NL" i="1">
                                      <a:latin typeface="Cambria Math" panose="02040503050406030204" pitchFamily="18" charset="0"/>
                                    </a:rPr>
                                    <m:t>𝑅</m:t>
                                  </m:r>
                                  <m:r>
                                    <a:rPr lang="en-US" b="0" i="1" smtClean="0">
                                      <a:latin typeface="Cambria Math" panose="02040503050406030204" pitchFamily="18" charset="0"/>
                                    </a:rPr>
                                    <m:t> </m:t>
                                  </m:r>
                                </m:sup>
                              </m:sSup>
                              <m:sSup>
                                <m:sSupPr>
                                  <m:ctrlPr>
                                    <a:rPr lang="en-US" b="0"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𝜀</m:t>
                                      </m:r>
                                    </m:e>
                                  </m:d>
                                </m:e>
                                <m:sup>
                                  <m:r>
                                    <a:rPr lang="en-US" b="0" i="1" smtClean="0">
                                      <a:latin typeface="Cambria Math" panose="02040503050406030204" pitchFamily="18" charset="0"/>
                                      <a:ea typeface="Cambria Math" panose="02040503050406030204" pitchFamily="18" charset="0"/>
                                    </a:rPr>
                                    <m:t>2</m:t>
                                  </m:r>
                                </m:sup>
                              </m:sSup>
                            </m:num>
                            <m:den>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rPr>
                                    <m:t>3 </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1.75 </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𝜀</m:t>
                                  </m:r>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𝑚𝑖𝑥</m:t>
                                  </m:r>
                                </m:sub>
                              </m:sSub>
                              <m:sSup>
                                <m:sSupPr>
                                  <m:ctrlPr>
                                    <a:rPr lang="en-US" b="0" i="1" smtClean="0">
                                      <a:latin typeface="Cambria Math" panose="02040503050406030204" pitchFamily="18" charset="0"/>
                                      <a:ea typeface="Cambria Math" panose="02040503050406030204" pitchFamily="18" charset="0"/>
                                    </a:rPr>
                                  </m:ctrlPr>
                                </m:sSupPr>
                                <m:e>
                                  <m:sSup>
                                    <m:sSupPr>
                                      <m:ctrlPr>
                                        <a:rPr lang="en-NL" i="1">
                                          <a:solidFill>
                                            <a:srgbClr val="836967"/>
                                          </a:solidFill>
                                          <a:latin typeface="Cambria Math" panose="02040503050406030204" pitchFamily="18" charset="0"/>
                                        </a:rPr>
                                      </m:ctrlPr>
                                    </m:sSupPr>
                                    <m:e>
                                      <m:r>
                                        <a:rPr lang="en-US" b="1" i="1" smtClean="0">
                                          <a:solidFill>
                                            <a:srgbClr val="836967"/>
                                          </a:solidFill>
                                          <a:latin typeface="Cambria Math" panose="02040503050406030204" pitchFamily="18" charset="0"/>
                                        </a:rPr>
                                        <m:t> </m:t>
                                      </m:r>
                                      <m:r>
                                        <a:rPr lang="en-NL" b="1" i="1">
                                          <a:latin typeface="Cambria Math" panose="02040503050406030204" pitchFamily="18" charset="0"/>
                                        </a:rPr>
                                        <m:t>𝒖</m:t>
                                      </m:r>
                                    </m:e>
                                    <m:sup>
                                      <m:r>
                                        <a:rPr lang="en-NL" i="1">
                                          <a:latin typeface="Cambria Math" panose="02040503050406030204" pitchFamily="18" charset="0"/>
                                        </a:rPr>
                                        <m:t>𝑅</m:t>
                                      </m:r>
                                    </m:sup>
                                  </m:sSup>
                                </m:e>
                                <m:sup>
                                  <m:r>
                                    <a:rPr lang="en-US" b="0" i="1" smtClean="0">
                                      <a:latin typeface="Cambria Math" panose="02040503050406030204" pitchFamily="18" charset="0"/>
                                      <a:ea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𝜀</m:t>
                                  </m:r>
                                </m:e>
                                <m:sup>
                                  <m:r>
                                    <a:rPr lang="en-US" i="1">
                                      <a:latin typeface="Cambria Math" panose="02040503050406030204" pitchFamily="18" charset="0"/>
                                    </a:rPr>
                                    <m:t>3</m:t>
                                  </m:r>
                                </m:sup>
                              </m:sSup>
                              <m:sSub>
                                <m:sSubPr>
                                  <m:ctrlPr>
                                    <a:rPr lang="en-US"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𝑑</m:t>
                                  </m:r>
                                </m:e>
                                <m:sub>
                                  <m:r>
                                    <a:rPr lang="en-US" b="0" i="1" smtClean="0">
                                      <a:latin typeface="Cambria Math" panose="02040503050406030204" pitchFamily="18" charset="0"/>
                                    </a:rPr>
                                    <m:t>𝑝</m:t>
                                  </m:r>
                                </m:sub>
                              </m:sSub>
                            </m:den>
                          </m:f>
                        </m:e>
                      </m:d>
                    </m:oMath>
                  </m:oMathPara>
                </a14:m>
                <a:endParaRPr lang="en-NL" i="1" dirty="0"/>
              </a:p>
            </p:txBody>
          </p:sp>
        </mc:Choice>
        <mc:Fallback xmlns="">
          <p:sp>
            <p:nvSpPr>
              <p:cNvPr id="46" name="TextBox 45">
                <a:extLst>
                  <a:ext uri="{FF2B5EF4-FFF2-40B4-BE49-F238E27FC236}">
                    <a16:creationId xmlns:a16="http://schemas.microsoft.com/office/drawing/2014/main" id="{83AD77DF-448F-71CF-96EF-A66C46B5318B}"/>
                  </a:ext>
                </a:extLst>
              </p:cNvPr>
              <p:cNvSpPr txBox="1">
                <a:spLocks noRot="1" noChangeAspect="1" noMove="1" noResize="1" noEditPoints="1" noAdjustHandles="1" noChangeArrowheads="1" noChangeShapeType="1" noTextEdit="1"/>
              </p:cNvSpPr>
              <p:nvPr/>
            </p:nvSpPr>
            <p:spPr>
              <a:xfrm>
                <a:off x="4258349" y="3621055"/>
                <a:ext cx="4287391" cy="547266"/>
              </a:xfrm>
              <a:prstGeom prst="rect">
                <a:avLst/>
              </a:prstGeom>
              <a:blipFill>
                <a:blip r:embed="rId9"/>
                <a:stretch>
                  <a:fillRect/>
                </a:stretch>
              </a:blipFill>
            </p:spPr>
            <p:txBody>
              <a:bodyPr/>
              <a:lstStyle/>
              <a:p>
                <a:r>
                  <a:rPr lang="en-NL">
                    <a:noFill/>
                  </a:rPr>
                  <a:t> </a:t>
                </a:r>
              </a:p>
            </p:txBody>
          </p:sp>
        </mc:Fallback>
      </mc:AlternateContent>
      <p:pic>
        <p:nvPicPr>
          <p:cNvPr id="16" name="Picture 15" descr="A close up of a logo&#10;&#10;Description automatically generated with low confidence">
            <a:extLst>
              <a:ext uri="{FF2B5EF4-FFF2-40B4-BE49-F238E27FC236}">
                <a16:creationId xmlns:a16="http://schemas.microsoft.com/office/drawing/2014/main" id="{45A951C6-7F49-334E-191A-81EE47B32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4282469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5</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5</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895344"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Modeling approach</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5" name="TextBox 14">
            <a:extLst>
              <a:ext uri="{FF2B5EF4-FFF2-40B4-BE49-F238E27FC236}">
                <a16:creationId xmlns:a16="http://schemas.microsoft.com/office/drawing/2014/main" id="{E193ED4A-60E4-896D-93EF-7FEC05DA4F2E}"/>
              </a:ext>
            </a:extLst>
          </p:cNvPr>
          <p:cNvSpPr txBox="1"/>
          <p:nvPr/>
        </p:nvSpPr>
        <p:spPr>
          <a:xfrm>
            <a:off x="3285122" y="651313"/>
            <a:ext cx="2292615"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Boundary conditions</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4" name="TextBox 13">
            <a:extLst>
              <a:ext uri="{FF2B5EF4-FFF2-40B4-BE49-F238E27FC236}">
                <a16:creationId xmlns:a16="http://schemas.microsoft.com/office/drawing/2014/main" id="{19A1979D-BEDB-B446-A4BE-498473436DFF}"/>
              </a:ext>
            </a:extLst>
          </p:cNvPr>
          <p:cNvSpPr txBox="1"/>
          <p:nvPr/>
        </p:nvSpPr>
        <p:spPr>
          <a:xfrm>
            <a:off x="727699" y="1248812"/>
            <a:ext cx="3566041" cy="30008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Partial continuity equation: mass balance</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B630EBE-3810-4526-8471-640CA16C4687}"/>
                  </a:ext>
                </a:extLst>
              </p:cNvPr>
              <p:cNvSpPr txBox="1"/>
              <p:nvPr/>
            </p:nvSpPr>
            <p:spPr>
              <a:xfrm>
                <a:off x="1866378" y="1562597"/>
                <a:ext cx="3396914"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𝑧</m:t>
                      </m:r>
                      <m:r>
                        <a:rPr lang="en-US" b="0" i="1" smtClean="0">
                          <a:solidFill>
                            <a:schemeClr val="tx1"/>
                          </a:solidFill>
                          <a:latin typeface="Cambria Math" panose="02040503050406030204" pitchFamily="18" charset="0"/>
                        </a:rPr>
                        <m:t>=0         0=0 (</m:t>
                      </m:r>
                      <m:r>
                        <a:rPr lang="en-US" b="0" i="1" smtClean="0">
                          <a:solidFill>
                            <a:schemeClr val="tx1"/>
                          </a:solidFill>
                          <a:latin typeface="Cambria Math" panose="02040503050406030204" pitchFamily="18" charset="0"/>
                        </a:rPr>
                        <m:t>𝑟𝑒𝑡𝑒𝑛𝑡𝑎𝑡𝑒</m:t>
                      </m:r>
                      <m:r>
                        <a:rPr lang="en-US" b="0" i="1" smtClean="0">
                          <a:solidFill>
                            <a:schemeClr val="tx1"/>
                          </a:solidFill>
                          <a:latin typeface="Cambria Math" panose="02040503050406030204" pitchFamily="18" charset="0"/>
                        </a:rPr>
                        <m:t>)</m:t>
                      </m:r>
                    </m:oMath>
                  </m:oMathPara>
                </a14:m>
                <a:endParaRPr lang="en-NL" i="1" dirty="0">
                  <a:solidFill>
                    <a:schemeClr val="tx1"/>
                  </a:solidFill>
                </a:endParaRPr>
              </a:p>
            </p:txBody>
          </p:sp>
        </mc:Choice>
        <mc:Fallback xmlns="">
          <p:sp>
            <p:nvSpPr>
              <p:cNvPr id="17" name="TextBox 16">
                <a:extLst>
                  <a:ext uri="{FF2B5EF4-FFF2-40B4-BE49-F238E27FC236}">
                    <a16:creationId xmlns:a16="http://schemas.microsoft.com/office/drawing/2014/main" id="{8B630EBE-3810-4526-8471-640CA16C4687}"/>
                  </a:ext>
                </a:extLst>
              </p:cNvPr>
              <p:cNvSpPr txBox="1">
                <a:spLocks noRot="1" noChangeAspect="1" noMove="1" noResize="1" noEditPoints="1" noAdjustHandles="1" noChangeArrowheads="1" noChangeShapeType="1" noTextEdit="1"/>
              </p:cNvSpPr>
              <p:nvPr/>
            </p:nvSpPr>
            <p:spPr>
              <a:xfrm>
                <a:off x="1866378" y="1562597"/>
                <a:ext cx="3396914" cy="300082"/>
              </a:xfrm>
              <a:prstGeom prst="rect">
                <a:avLst/>
              </a:prstGeom>
              <a:blipFill>
                <a:blip r:embed="rId5"/>
                <a:stretch>
                  <a:fillRect b="-6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D63B13C-A36D-3D79-AE4F-4D672F3261A4}"/>
                  </a:ext>
                </a:extLst>
              </p:cNvPr>
              <p:cNvSpPr txBox="1"/>
              <p:nvPr/>
            </p:nvSpPr>
            <p:spPr>
              <a:xfrm>
                <a:off x="1866378" y="1759540"/>
                <a:ext cx="3396914"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𝑧</m:t>
                      </m:r>
                      <m:r>
                        <a:rPr lang="en-US" b="0" i="1" smtClean="0">
                          <a:solidFill>
                            <a:schemeClr val="tx1"/>
                          </a:solidFill>
                          <a:latin typeface="Cambria Math" panose="02040503050406030204" pitchFamily="18" charset="0"/>
                        </a:rPr>
                        <m:t>=0         0=0 (</m:t>
                      </m:r>
                      <m:r>
                        <a:rPr lang="en-US" b="0" i="1" smtClean="0">
                          <a:solidFill>
                            <a:schemeClr val="tx1"/>
                          </a:solidFill>
                          <a:latin typeface="Cambria Math" panose="02040503050406030204" pitchFamily="18" charset="0"/>
                        </a:rPr>
                        <m:t>𝑝𝑒𝑟𝑚𝑒𝑎𝑡𝑒</m:t>
                      </m:r>
                      <m:r>
                        <a:rPr lang="en-US" b="0" i="1" smtClean="0">
                          <a:solidFill>
                            <a:schemeClr val="tx1"/>
                          </a:solidFill>
                          <a:latin typeface="Cambria Math" panose="02040503050406030204" pitchFamily="18" charset="0"/>
                        </a:rPr>
                        <m:t>)</m:t>
                      </m:r>
                    </m:oMath>
                  </m:oMathPara>
                </a14:m>
                <a:endParaRPr lang="en-NL" i="1" dirty="0">
                  <a:solidFill>
                    <a:schemeClr val="tx1"/>
                  </a:solidFill>
                </a:endParaRPr>
              </a:p>
            </p:txBody>
          </p:sp>
        </mc:Choice>
        <mc:Fallback xmlns="">
          <p:sp>
            <p:nvSpPr>
              <p:cNvPr id="16" name="TextBox 15">
                <a:extLst>
                  <a:ext uri="{FF2B5EF4-FFF2-40B4-BE49-F238E27FC236}">
                    <a16:creationId xmlns:a16="http://schemas.microsoft.com/office/drawing/2014/main" id="{CD63B13C-A36D-3D79-AE4F-4D672F3261A4}"/>
                  </a:ext>
                </a:extLst>
              </p:cNvPr>
              <p:cNvSpPr txBox="1">
                <a:spLocks noRot="1" noChangeAspect="1" noMove="1" noResize="1" noEditPoints="1" noAdjustHandles="1" noChangeArrowheads="1" noChangeShapeType="1" noTextEdit="1"/>
              </p:cNvSpPr>
              <p:nvPr/>
            </p:nvSpPr>
            <p:spPr>
              <a:xfrm>
                <a:off x="1866378" y="1759540"/>
                <a:ext cx="3396914" cy="300082"/>
              </a:xfrm>
              <a:prstGeom prst="rect">
                <a:avLst/>
              </a:prstGeom>
              <a:blipFill>
                <a:blip r:embed="rId6"/>
                <a:stretch>
                  <a:fillRect b="-8163"/>
                </a:stretch>
              </a:blipFill>
            </p:spPr>
            <p:txBody>
              <a:bodyPr/>
              <a:lstStyle/>
              <a:p>
                <a:r>
                  <a:rPr lang="en-NL">
                    <a:noFill/>
                  </a:rPr>
                  <a:t> </a:t>
                </a:r>
              </a:p>
            </p:txBody>
          </p:sp>
        </mc:Fallback>
      </mc:AlternateContent>
      <p:sp>
        <p:nvSpPr>
          <p:cNvPr id="18" name="TextBox 17">
            <a:extLst>
              <a:ext uri="{FF2B5EF4-FFF2-40B4-BE49-F238E27FC236}">
                <a16:creationId xmlns:a16="http://schemas.microsoft.com/office/drawing/2014/main" id="{734DF135-4CFD-6468-4F4B-3202F3D98617}"/>
              </a:ext>
            </a:extLst>
          </p:cNvPr>
          <p:cNvSpPr txBox="1"/>
          <p:nvPr/>
        </p:nvSpPr>
        <p:spPr>
          <a:xfrm>
            <a:off x="1171183" y="1613734"/>
            <a:ext cx="827471"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Inlet</a:t>
            </a:r>
            <a:endParaRPr lang="en-NL" dirty="0">
              <a:latin typeface="Yu Mincho" panose="02020400000000000000" pitchFamily="18" charset="-128"/>
              <a:ea typeface="Yu Mincho" panose="02020400000000000000" pitchFamily="18" charset="-128"/>
            </a:endParaRPr>
          </a:p>
        </p:txBody>
      </p:sp>
      <p:sp>
        <p:nvSpPr>
          <p:cNvPr id="19" name="TextBox 18">
            <a:extLst>
              <a:ext uri="{FF2B5EF4-FFF2-40B4-BE49-F238E27FC236}">
                <a16:creationId xmlns:a16="http://schemas.microsoft.com/office/drawing/2014/main" id="{67D7598B-4390-37F3-C1AB-A5F41FE6E0A2}"/>
              </a:ext>
            </a:extLst>
          </p:cNvPr>
          <p:cNvSpPr txBox="1"/>
          <p:nvPr/>
        </p:nvSpPr>
        <p:spPr>
          <a:xfrm>
            <a:off x="1171182" y="2205157"/>
            <a:ext cx="1649811"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Membrane wall</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B5EB022-2EA1-841A-C5FE-8242CEDE7CF3}"/>
                  </a:ext>
                </a:extLst>
              </p:cNvPr>
              <p:cNvSpPr txBox="1"/>
              <p:nvPr/>
            </p:nvSpPr>
            <p:spPr>
              <a:xfrm>
                <a:off x="2394559" y="2043326"/>
                <a:ext cx="3396914" cy="5162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𝑚𝑜</m:t>
                          </m:r>
                        </m:sub>
                      </m:sSub>
                      <m:r>
                        <a:rPr lang="en-US" b="0" i="1" smtClean="0">
                          <a:solidFill>
                            <a:schemeClr val="tx1"/>
                          </a:solidFill>
                          <a:latin typeface="Cambria Math" panose="02040503050406030204" pitchFamily="18" charset="0"/>
                        </a:rPr>
                        <m:t>         </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𝐷</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𝑅</m:t>
                          </m:r>
                        </m:sup>
                      </m:sSubSup>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𝑅</m:t>
                              </m:r>
                            </m:sup>
                          </m:sSub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𝐽</m:t>
                          </m:r>
                        </m:e>
                        <m:sub>
                          <m:r>
                            <a:rPr lang="en-US" b="0" i="1" smtClean="0">
                              <a:solidFill>
                                <a:schemeClr val="tx1"/>
                              </a:solidFill>
                              <a:latin typeface="Cambria Math" panose="02040503050406030204" pitchFamily="18" charset="0"/>
                            </a:rPr>
                            <m:t>𝑖</m:t>
                          </m:r>
                        </m:sub>
                      </m:sSub>
                    </m:oMath>
                  </m:oMathPara>
                </a14:m>
                <a:endParaRPr lang="en-NL" i="1" dirty="0">
                  <a:solidFill>
                    <a:schemeClr val="tx1"/>
                  </a:solidFill>
                </a:endParaRPr>
              </a:p>
            </p:txBody>
          </p:sp>
        </mc:Choice>
        <mc:Fallback xmlns="">
          <p:sp>
            <p:nvSpPr>
              <p:cNvPr id="20" name="TextBox 19">
                <a:extLst>
                  <a:ext uri="{FF2B5EF4-FFF2-40B4-BE49-F238E27FC236}">
                    <a16:creationId xmlns:a16="http://schemas.microsoft.com/office/drawing/2014/main" id="{4B5EB022-2EA1-841A-C5FE-8242CEDE7CF3}"/>
                  </a:ext>
                </a:extLst>
              </p:cNvPr>
              <p:cNvSpPr txBox="1">
                <a:spLocks noRot="1" noChangeAspect="1" noMove="1" noResize="1" noEditPoints="1" noAdjustHandles="1" noChangeArrowheads="1" noChangeShapeType="1" noTextEdit="1"/>
              </p:cNvSpPr>
              <p:nvPr/>
            </p:nvSpPr>
            <p:spPr>
              <a:xfrm>
                <a:off x="2394559" y="2043326"/>
                <a:ext cx="3396914" cy="516232"/>
              </a:xfrm>
              <a:prstGeom prst="rect">
                <a:avLst/>
              </a:prstGeom>
              <a:blipFill>
                <a:blip r:embed="rId7"/>
                <a:stretch>
                  <a:fillRect b="-235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32F9481-02F7-46AA-77F6-E65AAE2B94AA}"/>
                  </a:ext>
                </a:extLst>
              </p:cNvPr>
              <p:cNvSpPr txBox="1"/>
              <p:nvPr/>
            </p:nvSpPr>
            <p:spPr>
              <a:xfrm>
                <a:off x="2510719" y="2514481"/>
                <a:ext cx="3396914" cy="5517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𝑚𝑖</m:t>
                          </m:r>
                        </m:sub>
                      </m:sSub>
                      <m:r>
                        <a:rPr lang="en-US" b="0" i="1" smtClean="0">
                          <a:solidFill>
                            <a:schemeClr val="tx1"/>
                          </a:solidFill>
                          <a:latin typeface="Cambria Math" panose="02040503050406030204" pitchFamily="18" charset="0"/>
                        </a:rPr>
                        <m:t>         </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𝐷</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𝑃</m:t>
                          </m:r>
                        </m:sup>
                      </m:sSubSup>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𝑃</m:t>
                              </m:r>
                            </m:sup>
                          </m:sSub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𝐽</m:t>
                          </m:r>
                        </m:e>
                        <m:sub>
                          <m:r>
                            <a:rPr lang="en-US" b="0" i="1" smtClean="0">
                              <a:solidFill>
                                <a:schemeClr val="tx1"/>
                              </a:solidFill>
                              <a:latin typeface="Cambria Math" panose="02040503050406030204" pitchFamily="18" charset="0"/>
                            </a:rPr>
                            <m:t>𝑖</m:t>
                          </m:r>
                        </m:sub>
                      </m:sSub>
                      <m:f>
                        <m:fPr>
                          <m:ctrlPr>
                            <a:rPr lang="en-US" b="0" i="1" smtClean="0">
                              <a:solidFill>
                                <a:schemeClr val="tx1"/>
                              </a:solidFill>
                              <a:latin typeface="Cambria Math" panose="02040503050406030204" pitchFamily="18" charset="0"/>
                            </a:rPr>
                          </m:ctrlPr>
                        </m:fPr>
                        <m:num>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𝑚𝑜</m:t>
                              </m:r>
                            </m:sub>
                          </m:sSub>
                        </m:num>
                        <m:den>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𝑚𝑖</m:t>
                              </m:r>
                            </m:sub>
                          </m:sSub>
                        </m:den>
                      </m:f>
                    </m:oMath>
                  </m:oMathPara>
                </a14:m>
                <a:endParaRPr lang="en-NL" i="1" dirty="0">
                  <a:solidFill>
                    <a:schemeClr val="tx1"/>
                  </a:solidFill>
                </a:endParaRPr>
              </a:p>
            </p:txBody>
          </p:sp>
        </mc:Choice>
        <mc:Fallback xmlns="">
          <p:sp>
            <p:nvSpPr>
              <p:cNvPr id="21" name="TextBox 20">
                <a:extLst>
                  <a:ext uri="{FF2B5EF4-FFF2-40B4-BE49-F238E27FC236}">
                    <a16:creationId xmlns:a16="http://schemas.microsoft.com/office/drawing/2014/main" id="{B32F9481-02F7-46AA-77F6-E65AAE2B94AA}"/>
                  </a:ext>
                </a:extLst>
              </p:cNvPr>
              <p:cNvSpPr txBox="1">
                <a:spLocks noRot="1" noChangeAspect="1" noMove="1" noResize="1" noEditPoints="1" noAdjustHandles="1" noChangeArrowheads="1" noChangeShapeType="1" noTextEdit="1"/>
              </p:cNvSpPr>
              <p:nvPr/>
            </p:nvSpPr>
            <p:spPr>
              <a:xfrm>
                <a:off x="2510719" y="2514481"/>
                <a:ext cx="3396914" cy="551754"/>
              </a:xfrm>
              <a:prstGeom prst="rect">
                <a:avLst/>
              </a:prstGeom>
              <a:blipFill>
                <a:blip r:embed="rId8"/>
                <a:stretch>
                  <a:fillRect/>
                </a:stretch>
              </a:blipFill>
            </p:spPr>
            <p:txBody>
              <a:bodyPr/>
              <a:lstStyle/>
              <a:p>
                <a:r>
                  <a:rPr lang="en-NL">
                    <a:noFill/>
                  </a:rPr>
                  <a:t> </a:t>
                </a:r>
              </a:p>
            </p:txBody>
          </p:sp>
        </mc:Fallback>
      </mc:AlternateContent>
      <p:sp>
        <p:nvSpPr>
          <p:cNvPr id="22" name="TextBox 21">
            <a:extLst>
              <a:ext uri="{FF2B5EF4-FFF2-40B4-BE49-F238E27FC236}">
                <a16:creationId xmlns:a16="http://schemas.microsoft.com/office/drawing/2014/main" id="{333B702E-39FF-4766-95F7-24DE6475F1A2}"/>
              </a:ext>
            </a:extLst>
          </p:cNvPr>
          <p:cNvSpPr txBox="1"/>
          <p:nvPr/>
        </p:nvSpPr>
        <p:spPr>
          <a:xfrm>
            <a:off x="1171181" y="3252023"/>
            <a:ext cx="1406154"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Reactor wall</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3AF906F-FBD1-767B-BD11-E16D62EE2B96}"/>
                  </a:ext>
                </a:extLst>
              </p:cNvPr>
              <p:cNvSpPr txBox="1"/>
              <p:nvPr/>
            </p:nvSpPr>
            <p:spPr>
              <a:xfrm>
                <a:off x="2180823" y="3049939"/>
                <a:ext cx="3396914" cy="5162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𝑅</m:t>
                          </m:r>
                        </m:sub>
                      </m:sSub>
                      <m:r>
                        <a:rPr lang="en-US" b="0" i="1" smtClean="0">
                          <a:solidFill>
                            <a:schemeClr val="tx1"/>
                          </a:solidFill>
                          <a:latin typeface="Cambria Math" panose="02040503050406030204" pitchFamily="18" charset="0"/>
                        </a:rPr>
                        <m:t>         </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𝑅</m:t>
                              </m:r>
                            </m:sup>
                          </m:sSub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=0</m:t>
                      </m:r>
                    </m:oMath>
                  </m:oMathPara>
                </a14:m>
                <a:endParaRPr lang="en-NL" i="1" dirty="0">
                  <a:solidFill>
                    <a:schemeClr val="tx1"/>
                  </a:solidFill>
                </a:endParaRPr>
              </a:p>
            </p:txBody>
          </p:sp>
        </mc:Choice>
        <mc:Fallback xmlns="">
          <p:sp>
            <p:nvSpPr>
              <p:cNvPr id="23" name="TextBox 22">
                <a:extLst>
                  <a:ext uri="{FF2B5EF4-FFF2-40B4-BE49-F238E27FC236}">
                    <a16:creationId xmlns:a16="http://schemas.microsoft.com/office/drawing/2014/main" id="{63AF906F-FBD1-767B-BD11-E16D62EE2B96}"/>
                  </a:ext>
                </a:extLst>
              </p:cNvPr>
              <p:cNvSpPr txBox="1">
                <a:spLocks noRot="1" noChangeAspect="1" noMove="1" noResize="1" noEditPoints="1" noAdjustHandles="1" noChangeArrowheads="1" noChangeShapeType="1" noTextEdit="1"/>
              </p:cNvSpPr>
              <p:nvPr/>
            </p:nvSpPr>
            <p:spPr>
              <a:xfrm>
                <a:off x="2180823" y="3049939"/>
                <a:ext cx="3396914" cy="516232"/>
              </a:xfrm>
              <a:prstGeom prst="rect">
                <a:avLst/>
              </a:prstGeom>
              <a:blipFill>
                <a:blip r:embed="rId9"/>
                <a:stretch>
                  <a:fillRect b="-2353"/>
                </a:stretch>
              </a:blipFill>
            </p:spPr>
            <p:txBody>
              <a:bodyPr/>
              <a:lstStyle/>
              <a:p>
                <a:r>
                  <a:rPr lang="en-NL">
                    <a:noFill/>
                  </a:rPr>
                  <a:t> </a:t>
                </a:r>
              </a:p>
            </p:txBody>
          </p:sp>
        </mc:Fallback>
      </mc:AlternateContent>
      <p:sp>
        <p:nvSpPr>
          <p:cNvPr id="24" name="TextBox 23">
            <a:extLst>
              <a:ext uri="{FF2B5EF4-FFF2-40B4-BE49-F238E27FC236}">
                <a16:creationId xmlns:a16="http://schemas.microsoft.com/office/drawing/2014/main" id="{8E726F81-1CE1-9C45-5A53-CCDEA775B241}"/>
              </a:ext>
            </a:extLst>
          </p:cNvPr>
          <p:cNvSpPr txBox="1"/>
          <p:nvPr/>
        </p:nvSpPr>
        <p:spPr>
          <a:xfrm>
            <a:off x="1171181" y="3847681"/>
            <a:ext cx="997389"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Centre</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48C0060-1F89-E36A-40B8-560A62D2FEC6}"/>
                  </a:ext>
                </a:extLst>
              </p:cNvPr>
              <p:cNvSpPr txBox="1"/>
              <p:nvPr/>
            </p:nvSpPr>
            <p:spPr>
              <a:xfrm>
                <a:off x="2180823" y="3663008"/>
                <a:ext cx="3396914" cy="5345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=0             </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𝑖</m:t>
                              </m:r>
                            </m:sub>
                            <m:sup>
                              <m:r>
                                <a:rPr lang="en-US" b="0" i="1" smtClean="0">
                                  <a:solidFill>
                                    <a:schemeClr val="tx1"/>
                                  </a:solidFill>
                                  <a:latin typeface="Cambria Math" panose="02040503050406030204" pitchFamily="18" charset="0"/>
                                </a:rPr>
                                <m:t>𝑃</m:t>
                              </m:r>
                            </m:sup>
                          </m:sSub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=0</m:t>
                      </m:r>
                    </m:oMath>
                  </m:oMathPara>
                </a14:m>
                <a:endParaRPr lang="en-NL" i="1" dirty="0">
                  <a:solidFill>
                    <a:schemeClr val="tx1"/>
                  </a:solidFill>
                </a:endParaRPr>
              </a:p>
            </p:txBody>
          </p:sp>
        </mc:Choice>
        <mc:Fallback xmlns="">
          <p:sp>
            <p:nvSpPr>
              <p:cNvPr id="26" name="TextBox 25">
                <a:extLst>
                  <a:ext uri="{FF2B5EF4-FFF2-40B4-BE49-F238E27FC236}">
                    <a16:creationId xmlns:a16="http://schemas.microsoft.com/office/drawing/2014/main" id="{148C0060-1F89-E36A-40B8-560A62D2FEC6}"/>
                  </a:ext>
                </a:extLst>
              </p:cNvPr>
              <p:cNvSpPr txBox="1">
                <a:spLocks noRot="1" noChangeAspect="1" noMove="1" noResize="1" noEditPoints="1" noAdjustHandles="1" noChangeArrowheads="1" noChangeShapeType="1" noTextEdit="1"/>
              </p:cNvSpPr>
              <p:nvPr/>
            </p:nvSpPr>
            <p:spPr>
              <a:xfrm>
                <a:off x="2180823" y="3663008"/>
                <a:ext cx="3396914" cy="534505"/>
              </a:xfrm>
              <a:prstGeom prst="rect">
                <a:avLst/>
              </a:prstGeom>
              <a:blipFill>
                <a:blip r:embed="rId10"/>
                <a:stretch>
                  <a:fillRect/>
                </a:stretch>
              </a:blipFill>
            </p:spPr>
            <p:txBody>
              <a:bodyPr/>
              <a:lstStyle/>
              <a:p>
                <a:r>
                  <a:rPr lang="en-NL">
                    <a:noFill/>
                  </a:rPr>
                  <a:t> </a:t>
                </a:r>
              </a:p>
            </p:txBody>
          </p:sp>
        </mc:Fallback>
      </mc:AlternateContent>
      <p:pic>
        <p:nvPicPr>
          <p:cNvPr id="25" name="Picture 24" descr="A close up of a logo&#10;&#10;Description automatically generated with low confidence">
            <a:extLst>
              <a:ext uri="{FF2B5EF4-FFF2-40B4-BE49-F238E27FC236}">
                <a16:creationId xmlns:a16="http://schemas.microsoft.com/office/drawing/2014/main" id="{16A8EF46-9A04-340D-C161-A43B51ABFA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729220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6</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6</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2895344"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Modeling approach</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5" name="TextBox 14">
            <a:extLst>
              <a:ext uri="{FF2B5EF4-FFF2-40B4-BE49-F238E27FC236}">
                <a16:creationId xmlns:a16="http://schemas.microsoft.com/office/drawing/2014/main" id="{E193ED4A-60E4-896D-93EF-7FEC05DA4F2E}"/>
              </a:ext>
            </a:extLst>
          </p:cNvPr>
          <p:cNvSpPr txBox="1"/>
          <p:nvPr/>
        </p:nvSpPr>
        <p:spPr>
          <a:xfrm>
            <a:off x="3285122" y="651313"/>
            <a:ext cx="2292615"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Boundary conditions</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14" name="TextBox 13">
            <a:extLst>
              <a:ext uri="{FF2B5EF4-FFF2-40B4-BE49-F238E27FC236}">
                <a16:creationId xmlns:a16="http://schemas.microsoft.com/office/drawing/2014/main" id="{19A1979D-BEDB-B446-A4BE-498473436DFF}"/>
              </a:ext>
            </a:extLst>
          </p:cNvPr>
          <p:cNvSpPr txBox="1"/>
          <p:nvPr/>
        </p:nvSpPr>
        <p:spPr>
          <a:xfrm>
            <a:off x="727699" y="1248812"/>
            <a:ext cx="3738524" cy="30008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Yu Mincho" panose="02020400000000000000" pitchFamily="18" charset="-128"/>
                <a:ea typeface="Yu Mincho" panose="02020400000000000000" pitchFamily="18" charset="-128"/>
              </a:rPr>
              <a:t>Partial continuity equation: energy balance</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B630EBE-3810-4526-8471-640CA16C4687}"/>
                  </a:ext>
                </a:extLst>
              </p:cNvPr>
              <p:cNvSpPr txBox="1"/>
              <p:nvPr/>
            </p:nvSpPr>
            <p:spPr>
              <a:xfrm>
                <a:off x="1866378" y="1562597"/>
                <a:ext cx="3396914"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𝑧</m:t>
                      </m:r>
                      <m:r>
                        <a:rPr lang="en-US" b="0" i="1" smtClean="0">
                          <a:solidFill>
                            <a:schemeClr val="tx1"/>
                          </a:solidFill>
                          <a:latin typeface="Cambria Math" panose="02040503050406030204" pitchFamily="18" charset="0"/>
                        </a:rPr>
                        <m:t>=0         0=0 (</m:t>
                      </m:r>
                      <m:r>
                        <a:rPr lang="en-US" b="0" i="1" smtClean="0">
                          <a:solidFill>
                            <a:schemeClr val="tx1"/>
                          </a:solidFill>
                          <a:latin typeface="Cambria Math" panose="02040503050406030204" pitchFamily="18" charset="0"/>
                        </a:rPr>
                        <m:t>𝑟𝑒𝑡𝑒𝑛𝑡𝑎𝑡𝑒</m:t>
                      </m:r>
                      <m:r>
                        <a:rPr lang="en-US" b="0" i="1" smtClean="0">
                          <a:solidFill>
                            <a:schemeClr val="tx1"/>
                          </a:solidFill>
                          <a:latin typeface="Cambria Math" panose="02040503050406030204" pitchFamily="18" charset="0"/>
                        </a:rPr>
                        <m:t>)</m:t>
                      </m:r>
                    </m:oMath>
                  </m:oMathPara>
                </a14:m>
                <a:endParaRPr lang="en-NL" i="1" dirty="0">
                  <a:solidFill>
                    <a:schemeClr val="tx1"/>
                  </a:solidFill>
                </a:endParaRPr>
              </a:p>
            </p:txBody>
          </p:sp>
        </mc:Choice>
        <mc:Fallback xmlns="">
          <p:sp>
            <p:nvSpPr>
              <p:cNvPr id="17" name="TextBox 16">
                <a:extLst>
                  <a:ext uri="{FF2B5EF4-FFF2-40B4-BE49-F238E27FC236}">
                    <a16:creationId xmlns:a16="http://schemas.microsoft.com/office/drawing/2014/main" id="{8B630EBE-3810-4526-8471-640CA16C4687}"/>
                  </a:ext>
                </a:extLst>
              </p:cNvPr>
              <p:cNvSpPr txBox="1">
                <a:spLocks noRot="1" noChangeAspect="1" noMove="1" noResize="1" noEditPoints="1" noAdjustHandles="1" noChangeArrowheads="1" noChangeShapeType="1" noTextEdit="1"/>
              </p:cNvSpPr>
              <p:nvPr/>
            </p:nvSpPr>
            <p:spPr>
              <a:xfrm>
                <a:off x="1866378" y="1562597"/>
                <a:ext cx="3396914" cy="300082"/>
              </a:xfrm>
              <a:prstGeom prst="rect">
                <a:avLst/>
              </a:prstGeom>
              <a:blipFill>
                <a:blip r:embed="rId5"/>
                <a:stretch>
                  <a:fillRect b="-6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D63B13C-A36D-3D79-AE4F-4D672F3261A4}"/>
                  </a:ext>
                </a:extLst>
              </p:cNvPr>
              <p:cNvSpPr txBox="1"/>
              <p:nvPr/>
            </p:nvSpPr>
            <p:spPr>
              <a:xfrm>
                <a:off x="1866378" y="1759540"/>
                <a:ext cx="3396914" cy="3000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𝑧</m:t>
                      </m:r>
                      <m:r>
                        <a:rPr lang="en-US" b="0" i="1" smtClean="0">
                          <a:solidFill>
                            <a:schemeClr val="tx1"/>
                          </a:solidFill>
                          <a:latin typeface="Cambria Math" panose="02040503050406030204" pitchFamily="18" charset="0"/>
                        </a:rPr>
                        <m:t>=0         0=0 (</m:t>
                      </m:r>
                      <m:r>
                        <a:rPr lang="en-US" b="0" i="1" smtClean="0">
                          <a:solidFill>
                            <a:schemeClr val="tx1"/>
                          </a:solidFill>
                          <a:latin typeface="Cambria Math" panose="02040503050406030204" pitchFamily="18" charset="0"/>
                        </a:rPr>
                        <m:t>𝑝𝑒𝑟𝑚𝑒𝑎𝑡𝑒</m:t>
                      </m:r>
                      <m:r>
                        <a:rPr lang="en-US" b="0" i="1" smtClean="0">
                          <a:solidFill>
                            <a:schemeClr val="tx1"/>
                          </a:solidFill>
                          <a:latin typeface="Cambria Math" panose="02040503050406030204" pitchFamily="18" charset="0"/>
                        </a:rPr>
                        <m:t>)</m:t>
                      </m:r>
                    </m:oMath>
                  </m:oMathPara>
                </a14:m>
                <a:endParaRPr lang="en-NL" i="1" dirty="0">
                  <a:solidFill>
                    <a:schemeClr val="tx1"/>
                  </a:solidFill>
                </a:endParaRPr>
              </a:p>
            </p:txBody>
          </p:sp>
        </mc:Choice>
        <mc:Fallback xmlns="">
          <p:sp>
            <p:nvSpPr>
              <p:cNvPr id="16" name="TextBox 15">
                <a:extLst>
                  <a:ext uri="{FF2B5EF4-FFF2-40B4-BE49-F238E27FC236}">
                    <a16:creationId xmlns:a16="http://schemas.microsoft.com/office/drawing/2014/main" id="{CD63B13C-A36D-3D79-AE4F-4D672F3261A4}"/>
                  </a:ext>
                </a:extLst>
              </p:cNvPr>
              <p:cNvSpPr txBox="1">
                <a:spLocks noRot="1" noChangeAspect="1" noMove="1" noResize="1" noEditPoints="1" noAdjustHandles="1" noChangeArrowheads="1" noChangeShapeType="1" noTextEdit="1"/>
              </p:cNvSpPr>
              <p:nvPr/>
            </p:nvSpPr>
            <p:spPr>
              <a:xfrm>
                <a:off x="1866378" y="1759540"/>
                <a:ext cx="3396914" cy="300082"/>
              </a:xfrm>
              <a:prstGeom prst="rect">
                <a:avLst/>
              </a:prstGeom>
              <a:blipFill>
                <a:blip r:embed="rId6"/>
                <a:stretch>
                  <a:fillRect b="-8163"/>
                </a:stretch>
              </a:blipFill>
            </p:spPr>
            <p:txBody>
              <a:bodyPr/>
              <a:lstStyle/>
              <a:p>
                <a:r>
                  <a:rPr lang="en-NL">
                    <a:noFill/>
                  </a:rPr>
                  <a:t> </a:t>
                </a:r>
              </a:p>
            </p:txBody>
          </p:sp>
        </mc:Fallback>
      </mc:AlternateContent>
      <p:sp>
        <p:nvSpPr>
          <p:cNvPr id="18" name="TextBox 17">
            <a:extLst>
              <a:ext uri="{FF2B5EF4-FFF2-40B4-BE49-F238E27FC236}">
                <a16:creationId xmlns:a16="http://schemas.microsoft.com/office/drawing/2014/main" id="{734DF135-4CFD-6468-4F4B-3202F3D98617}"/>
              </a:ext>
            </a:extLst>
          </p:cNvPr>
          <p:cNvSpPr txBox="1"/>
          <p:nvPr/>
        </p:nvSpPr>
        <p:spPr>
          <a:xfrm>
            <a:off x="1171183" y="1613734"/>
            <a:ext cx="827471"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Inlet</a:t>
            </a:r>
            <a:endParaRPr lang="en-NL" dirty="0">
              <a:latin typeface="Yu Mincho" panose="02020400000000000000" pitchFamily="18" charset="-128"/>
              <a:ea typeface="Yu Mincho" panose="02020400000000000000" pitchFamily="18" charset="-128"/>
            </a:endParaRPr>
          </a:p>
        </p:txBody>
      </p:sp>
      <p:sp>
        <p:nvSpPr>
          <p:cNvPr id="19" name="TextBox 18">
            <a:extLst>
              <a:ext uri="{FF2B5EF4-FFF2-40B4-BE49-F238E27FC236}">
                <a16:creationId xmlns:a16="http://schemas.microsoft.com/office/drawing/2014/main" id="{67D7598B-4390-37F3-C1AB-A5F41FE6E0A2}"/>
              </a:ext>
            </a:extLst>
          </p:cNvPr>
          <p:cNvSpPr txBox="1"/>
          <p:nvPr/>
        </p:nvSpPr>
        <p:spPr>
          <a:xfrm>
            <a:off x="1171182" y="2205157"/>
            <a:ext cx="1649811"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Membrane wall</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B5EB022-2EA1-841A-C5FE-8242CEDE7CF3}"/>
                  </a:ext>
                </a:extLst>
              </p:cNvPr>
              <p:cNvSpPr txBox="1"/>
              <p:nvPr/>
            </p:nvSpPr>
            <p:spPr>
              <a:xfrm>
                <a:off x="2989545" y="2135734"/>
                <a:ext cx="3396914" cy="422808"/>
              </a:xfrm>
              <a:prstGeom prst="rect">
                <a:avLst/>
              </a:prstGeom>
              <a:noFill/>
            </p:spPr>
            <p:txBody>
              <a:bodyPr wrap="square">
                <a:spAutoFit/>
              </a:bodyPr>
              <a:lstStyle/>
              <a:p>
                <a14:m>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𝑚𝑜</m:t>
                        </m:r>
                      </m:sub>
                    </m:sSub>
                    <m:r>
                      <a:rPr lang="en-US" b="0" i="1" smtClean="0">
                        <a:solidFill>
                          <a:schemeClr val="tx1"/>
                        </a:solidFill>
                        <a:latin typeface="Cambria Math" panose="02040503050406030204" pitchFamily="18" charset="0"/>
                      </a:rPr>
                      <m:t>         </m:t>
                    </m:r>
                    <m:sSup>
                      <m:sSupPr>
                        <m:ctrlPr>
                          <a:rPr lang="en-US" b="0" i="1" smtClean="0">
                            <a:solidFill>
                              <a:schemeClr val="tx1"/>
                            </a:solidFill>
                            <a:latin typeface="Cambria Math" panose="02040503050406030204" pitchFamily="18" charset="0"/>
                          </a:rPr>
                        </m:ctrlPr>
                      </m:sSupPr>
                      <m:e>
                        <m:r>
                          <m:rPr>
                            <m:sty m:val="p"/>
                          </m:rPr>
                          <a:rPr lang="el-GR" b="0" i="1" smtClean="0">
                            <a:solidFill>
                              <a:schemeClr val="tx1"/>
                            </a:solidFill>
                            <a:latin typeface="Cambria Math" panose="02040503050406030204" pitchFamily="18" charset="0"/>
                          </a:rPr>
                          <m:t>λ</m:t>
                        </m:r>
                      </m:e>
                      <m:sup>
                        <m:r>
                          <a:rPr lang="en-US" b="0" i="1" smtClean="0">
                            <a:solidFill>
                              <a:schemeClr val="tx1"/>
                            </a:solidFill>
                            <a:latin typeface="Cambria Math" panose="02040503050406030204" pitchFamily="18" charset="0"/>
                          </a:rPr>
                          <m:t>𝑅</m:t>
                        </m:r>
                      </m:sup>
                    </m:sSup>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𝑇</m:t>
                            </m:r>
                          </m:e>
                          <m:sup>
                            <m:r>
                              <a:rPr lang="en-US" b="0" i="1" smtClean="0">
                                <a:solidFill>
                                  <a:schemeClr val="tx1"/>
                                </a:solidFill>
                                <a:latin typeface="Cambria Math" panose="02040503050406030204" pitchFamily="18" charset="0"/>
                              </a:rPr>
                              <m:t>𝑅</m:t>
                            </m:r>
                          </m:sup>
                        </m:s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𝑈</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𝑇</m:t>
                        </m:r>
                      </m:e>
                      <m:sup>
                        <m:r>
                          <a:rPr lang="en-US" b="0" i="1" smtClean="0">
                            <a:solidFill>
                              <a:schemeClr val="tx1"/>
                            </a:solidFill>
                            <a:latin typeface="Cambria Math" panose="02040503050406030204" pitchFamily="18" charset="0"/>
                          </a:rPr>
                          <m:t>𝑅</m:t>
                        </m:r>
                      </m:sup>
                    </m:sSup>
                    <m:r>
                      <a:rPr lang="en-US" b="0" i="1" smtClean="0">
                        <a:solidFill>
                          <a:schemeClr val="tx1"/>
                        </a:solidFill>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b="0" i="1" smtClean="0">
                            <a:latin typeface="Cambria Math" panose="02040503050406030204" pitchFamily="18" charset="0"/>
                          </a:rPr>
                          <m:t>𝑃</m:t>
                        </m:r>
                      </m:sup>
                    </m:sSup>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𝑚𝑜</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𝑚𝑖</m:t>
                            </m:r>
                          </m:sub>
                        </m:sSub>
                      </m:den>
                    </m:f>
                  </m:oMath>
                </a14:m>
                <a:endParaRPr lang="en-NL" i="1" dirty="0">
                  <a:solidFill>
                    <a:schemeClr val="tx1"/>
                  </a:solidFill>
                </a:endParaRPr>
              </a:p>
            </p:txBody>
          </p:sp>
        </mc:Choice>
        <mc:Fallback xmlns="">
          <p:sp>
            <p:nvSpPr>
              <p:cNvPr id="20" name="TextBox 19">
                <a:extLst>
                  <a:ext uri="{FF2B5EF4-FFF2-40B4-BE49-F238E27FC236}">
                    <a16:creationId xmlns:a16="http://schemas.microsoft.com/office/drawing/2014/main" id="{4B5EB022-2EA1-841A-C5FE-8242CEDE7CF3}"/>
                  </a:ext>
                </a:extLst>
              </p:cNvPr>
              <p:cNvSpPr txBox="1">
                <a:spLocks noRot="1" noChangeAspect="1" noMove="1" noResize="1" noEditPoints="1" noAdjustHandles="1" noChangeArrowheads="1" noChangeShapeType="1" noTextEdit="1"/>
              </p:cNvSpPr>
              <p:nvPr/>
            </p:nvSpPr>
            <p:spPr>
              <a:xfrm>
                <a:off x="2989545" y="2135734"/>
                <a:ext cx="3396914" cy="422808"/>
              </a:xfrm>
              <a:prstGeom prst="rect">
                <a:avLst/>
              </a:prstGeom>
              <a:blipFill>
                <a:blip r:embed="rId7"/>
                <a:stretch>
                  <a:fillRect/>
                </a:stretch>
              </a:blipFill>
            </p:spPr>
            <p:txBody>
              <a:bodyPr/>
              <a:lstStyle/>
              <a:p>
                <a:r>
                  <a:rPr lang="en-NL">
                    <a:noFill/>
                  </a:rPr>
                  <a:t> </a:t>
                </a:r>
              </a:p>
            </p:txBody>
          </p:sp>
        </mc:Fallback>
      </mc:AlternateContent>
      <p:sp>
        <p:nvSpPr>
          <p:cNvPr id="22" name="TextBox 21">
            <a:extLst>
              <a:ext uri="{FF2B5EF4-FFF2-40B4-BE49-F238E27FC236}">
                <a16:creationId xmlns:a16="http://schemas.microsoft.com/office/drawing/2014/main" id="{333B702E-39FF-4766-95F7-24DE6475F1A2}"/>
              </a:ext>
            </a:extLst>
          </p:cNvPr>
          <p:cNvSpPr txBox="1"/>
          <p:nvPr/>
        </p:nvSpPr>
        <p:spPr>
          <a:xfrm>
            <a:off x="1171181" y="3252023"/>
            <a:ext cx="1406154"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Reactor wall</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3AF906F-FBD1-767B-BD11-E16D62EE2B96}"/>
                  </a:ext>
                </a:extLst>
              </p:cNvPr>
              <p:cNvSpPr txBox="1"/>
              <p:nvPr/>
            </p:nvSpPr>
            <p:spPr>
              <a:xfrm>
                <a:off x="2180823" y="3049939"/>
                <a:ext cx="3396914" cy="509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𝑅</m:t>
                          </m:r>
                        </m:sub>
                      </m:sSub>
                      <m:r>
                        <a:rPr lang="en-US" b="0" i="1" smtClean="0">
                          <a:solidFill>
                            <a:schemeClr val="tx1"/>
                          </a:solidFill>
                          <a:latin typeface="Cambria Math" panose="02040503050406030204" pitchFamily="18" charset="0"/>
                        </a:rPr>
                        <m:t>         </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𝑅</m:t>
                              </m:r>
                            </m:sup>
                          </m:s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=0</m:t>
                      </m:r>
                    </m:oMath>
                  </m:oMathPara>
                </a14:m>
                <a:endParaRPr lang="en-NL" i="1" dirty="0">
                  <a:solidFill>
                    <a:schemeClr val="tx1"/>
                  </a:solidFill>
                </a:endParaRPr>
              </a:p>
            </p:txBody>
          </p:sp>
        </mc:Choice>
        <mc:Fallback xmlns="">
          <p:sp>
            <p:nvSpPr>
              <p:cNvPr id="23" name="TextBox 22">
                <a:extLst>
                  <a:ext uri="{FF2B5EF4-FFF2-40B4-BE49-F238E27FC236}">
                    <a16:creationId xmlns:a16="http://schemas.microsoft.com/office/drawing/2014/main" id="{63AF906F-FBD1-767B-BD11-E16D62EE2B96}"/>
                  </a:ext>
                </a:extLst>
              </p:cNvPr>
              <p:cNvSpPr txBox="1">
                <a:spLocks noRot="1" noChangeAspect="1" noMove="1" noResize="1" noEditPoints="1" noAdjustHandles="1" noChangeArrowheads="1" noChangeShapeType="1" noTextEdit="1"/>
              </p:cNvSpPr>
              <p:nvPr/>
            </p:nvSpPr>
            <p:spPr>
              <a:xfrm>
                <a:off x="2180823" y="3049939"/>
                <a:ext cx="3396914" cy="509307"/>
              </a:xfrm>
              <a:prstGeom prst="rect">
                <a:avLst/>
              </a:prstGeom>
              <a:blipFill>
                <a:blip r:embed="rId8"/>
                <a:stretch>
                  <a:fillRect b="-2381"/>
                </a:stretch>
              </a:blipFill>
            </p:spPr>
            <p:txBody>
              <a:bodyPr/>
              <a:lstStyle/>
              <a:p>
                <a:r>
                  <a:rPr lang="en-NL">
                    <a:noFill/>
                  </a:rPr>
                  <a:t> </a:t>
                </a:r>
              </a:p>
            </p:txBody>
          </p:sp>
        </mc:Fallback>
      </mc:AlternateContent>
      <p:sp>
        <p:nvSpPr>
          <p:cNvPr id="24" name="TextBox 23">
            <a:extLst>
              <a:ext uri="{FF2B5EF4-FFF2-40B4-BE49-F238E27FC236}">
                <a16:creationId xmlns:a16="http://schemas.microsoft.com/office/drawing/2014/main" id="{8E726F81-1CE1-9C45-5A53-CCDEA775B241}"/>
              </a:ext>
            </a:extLst>
          </p:cNvPr>
          <p:cNvSpPr txBox="1"/>
          <p:nvPr/>
        </p:nvSpPr>
        <p:spPr>
          <a:xfrm>
            <a:off x="1171181" y="3847681"/>
            <a:ext cx="997389" cy="30008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Yu Mincho" panose="02020400000000000000" pitchFamily="18" charset="-128"/>
                <a:ea typeface="Yu Mincho" panose="02020400000000000000" pitchFamily="18" charset="-128"/>
              </a:rPr>
              <a:t>Centre</a:t>
            </a:r>
            <a:endParaRPr lang="en-NL" dirty="0">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48C0060-1F89-E36A-40B8-560A62D2FEC6}"/>
                  </a:ext>
                </a:extLst>
              </p:cNvPr>
              <p:cNvSpPr txBox="1"/>
              <p:nvPr/>
            </p:nvSpPr>
            <p:spPr>
              <a:xfrm>
                <a:off x="2180823" y="3663008"/>
                <a:ext cx="3396914" cy="5275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=0             </m:t>
                      </m:r>
                      <m:f>
                        <m:fPr>
                          <m:ctrlPr>
                            <a:rPr lang="en-US" b="0" i="1" smtClean="0">
                              <a:solidFill>
                                <a:schemeClr val="tx1"/>
                              </a:solidFill>
                              <a:latin typeface="Cambria Math" panose="02040503050406030204" pitchFamily="18" charset="0"/>
                            </a:rPr>
                          </m:ctrlPr>
                        </m:fPr>
                        <m:num>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b="0" i="1" smtClean="0">
                                  <a:latin typeface="Cambria Math" panose="02040503050406030204" pitchFamily="18" charset="0"/>
                                </a:rPr>
                                <m:t>𝑃</m:t>
                              </m:r>
                            </m:sup>
                          </m:s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=0</m:t>
                      </m:r>
                    </m:oMath>
                  </m:oMathPara>
                </a14:m>
                <a:endParaRPr lang="en-NL" i="1" dirty="0">
                  <a:solidFill>
                    <a:schemeClr val="tx1"/>
                  </a:solidFill>
                </a:endParaRPr>
              </a:p>
            </p:txBody>
          </p:sp>
        </mc:Choice>
        <mc:Fallback xmlns="">
          <p:sp>
            <p:nvSpPr>
              <p:cNvPr id="26" name="TextBox 25">
                <a:extLst>
                  <a:ext uri="{FF2B5EF4-FFF2-40B4-BE49-F238E27FC236}">
                    <a16:creationId xmlns:a16="http://schemas.microsoft.com/office/drawing/2014/main" id="{148C0060-1F89-E36A-40B8-560A62D2FEC6}"/>
                  </a:ext>
                </a:extLst>
              </p:cNvPr>
              <p:cNvSpPr txBox="1">
                <a:spLocks noRot="1" noChangeAspect="1" noMove="1" noResize="1" noEditPoints="1" noAdjustHandles="1" noChangeArrowheads="1" noChangeShapeType="1" noTextEdit="1"/>
              </p:cNvSpPr>
              <p:nvPr/>
            </p:nvSpPr>
            <p:spPr>
              <a:xfrm>
                <a:off x="2180823" y="3663008"/>
                <a:ext cx="3396914" cy="527580"/>
              </a:xfrm>
              <a:prstGeom prst="rect">
                <a:avLst/>
              </a:prstGeom>
              <a:blipFill>
                <a:blip r:embed="rId9"/>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D4B8243-1531-F08E-43A9-0C5896025F61}"/>
                  </a:ext>
                </a:extLst>
              </p:cNvPr>
              <p:cNvSpPr txBox="1"/>
              <p:nvPr/>
            </p:nvSpPr>
            <p:spPr>
              <a:xfrm>
                <a:off x="2989545" y="2604322"/>
                <a:ext cx="3396914" cy="434350"/>
              </a:xfrm>
              <a:prstGeom prst="rect">
                <a:avLst/>
              </a:prstGeom>
              <a:noFill/>
            </p:spPr>
            <p:txBody>
              <a:bodyPr wrap="square">
                <a:spAutoFit/>
              </a:bodyPr>
              <a:lstStyle/>
              <a:p>
                <a14:m>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𝑅</m:t>
                        </m:r>
                      </m:e>
                      <m:sub>
                        <m:r>
                          <a:rPr lang="en-US" b="0" i="1" smtClean="0">
                            <a:solidFill>
                              <a:schemeClr val="tx1"/>
                            </a:solidFill>
                            <a:latin typeface="Cambria Math" panose="02040503050406030204" pitchFamily="18" charset="0"/>
                          </a:rPr>
                          <m:t>𝑚𝑖</m:t>
                        </m:r>
                      </m:sub>
                    </m:sSub>
                    <m:r>
                      <a:rPr lang="en-US" b="0" i="1" smtClean="0">
                        <a:solidFill>
                          <a:schemeClr val="tx1"/>
                        </a:solidFill>
                        <a:latin typeface="Cambria Math" panose="02040503050406030204" pitchFamily="18" charset="0"/>
                      </a:rPr>
                      <m:t>         </m:t>
                    </m:r>
                    <m:sSup>
                      <m:sSupPr>
                        <m:ctrlPr>
                          <a:rPr lang="en-US" b="0" i="1" smtClean="0">
                            <a:solidFill>
                              <a:schemeClr val="tx1"/>
                            </a:solidFill>
                            <a:latin typeface="Cambria Math" panose="02040503050406030204" pitchFamily="18" charset="0"/>
                          </a:rPr>
                        </m:ctrlPr>
                      </m:sSupPr>
                      <m:e>
                        <m:r>
                          <m:rPr>
                            <m:sty m:val="p"/>
                          </m:rPr>
                          <a:rPr lang="el-GR" b="0" i="1" smtClean="0">
                            <a:solidFill>
                              <a:schemeClr val="tx1"/>
                            </a:solidFill>
                            <a:latin typeface="Cambria Math" panose="02040503050406030204" pitchFamily="18" charset="0"/>
                          </a:rPr>
                          <m:t>λ</m:t>
                        </m:r>
                      </m:e>
                      <m:sup>
                        <m:r>
                          <a:rPr lang="en-US" b="0" i="1" smtClean="0">
                            <a:solidFill>
                              <a:schemeClr val="tx1"/>
                            </a:solidFill>
                            <a:latin typeface="Cambria Math" panose="02040503050406030204" pitchFamily="18" charset="0"/>
                          </a:rPr>
                          <m:t>𝑃</m:t>
                        </m:r>
                      </m:sup>
                    </m:sSup>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𝑑</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𝑇</m:t>
                            </m:r>
                          </m:e>
                          <m:sup>
                            <m:r>
                              <a:rPr lang="en-US" b="0" i="1" smtClean="0">
                                <a:solidFill>
                                  <a:schemeClr val="tx1"/>
                                </a:solidFill>
                                <a:latin typeface="Cambria Math" panose="02040503050406030204" pitchFamily="18" charset="0"/>
                              </a:rPr>
                              <m:t>𝑃</m:t>
                            </m:r>
                          </m:sup>
                        </m:sSup>
                      </m:num>
                      <m:den>
                        <m:r>
                          <a:rPr lang="en-US" b="0" i="1" smtClean="0">
                            <a:solidFill>
                              <a:schemeClr val="tx1"/>
                            </a:solidFill>
                            <a:latin typeface="Cambria Math" panose="02040503050406030204" pitchFamily="18" charset="0"/>
                          </a:rPr>
                          <m:t>𝑑𝑟</m:t>
                        </m:r>
                      </m:den>
                    </m:f>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𝑈</m:t>
                    </m:r>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𝑇</m:t>
                        </m:r>
                      </m:e>
                      <m:sup>
                        <m:r>
                          <a:rPr lang="en-US" b="0" i="1" smtClean="0">
                            <a:solidFill>
                              <a:schemeClr val="tx1"/>
                            </a:solidFill>
                            <a:latin typeface="Cambria Math" panose="02040503050406030204" pitchFamily="18" charset="0"/>
                          </a:rPr>
                          <m:t>𝑅</m:t>
                        </m:r>
                      </m:sup>
                    </m:sSup>
                    <m:r>
                      <a:rPr lang="en-US" b="0" i="1" smtClean="0">
                        <a:solidFill>
                          <a:schemeClr val="tx1"/>
                        </a:solidFill>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b="0" i="1" smtClean="0">
                            <a:latin typeface="Cambria Math" panose="02040503050406030204" pitchFamily="18" charset="0"/>
                          </a:rPr>
                          <m:t>𝑃</m:t>
                        </m:r>
                      </m:sup>
                    </m:sSup>
                    <m:r>
                      <a:rPr lang="en-US" b="0" i="1" smtClean="0">
                        <a:latin typeface="Cambria Math" panose="02040503050406030204" pitchFamily="18" charset="0"/>
                      </a:rPr>
                      <m:t>)</m:t>
                    </m:r>
                  </m:oMath>
                </a14:m>
                <a:endParaRPr lang="en-NL" i="1" dirty="0">
                  <a:solidFill>
                    <a:schemeClr val="tx1"/>
                  </a:solidFill>
                </a:endParaRPr>
              </a:p>
            </p:txBody>
          </p:sp>
        </mc:Choice>
        <mc:Fallback xmlns="">
          <p:sp>
            <p:nvSpPr>
              <p:cNvPr id="25" name="TextBox 24">
                <a:extLst>
                  <a:ext uri="{FF2B5EF4-FFF2-40B4-BE49-F238E27FC236}">
                    <a16:creationId xmlns:a16="http://schemas.microsoft.com/office/drawing/2014/main" id="{1D4B8243-1531-F08E-43A9-0C5896025F61}"/>
                  </a:ext>
                </a:extLst>
              </p:cNvPr>
              <p:cNvSpPr txBox="1">
                <a:spLocks noRot="1" noChangeAspect="1" noMove="1" noResize="1" noEditPoints="1" noAdjustHandles="1" noChangeArrowheads="1" noChangeShapeType="1" noTextEdit="1"/>
              </p:cNvSpPr>
              <p:nvPr/>
            </p:nvSpPr>
            <p:spPr>
              <a:xfrm>
                <a:off x="2989545" y="2604322"/>
                <a:ext cx="3396914" cy="434350"/>
              </a:xfrm>
              <a:prstGeom prst="rect">
                <a:avLst/>
              </a:prstGeom>
              <a:blipFill>
                <a:blip r:embed="rId10"/>
                <a:stretch>
                  <a:fillRect/>
                </a:stretch>
              </a:blipFill>
            </p:spPr>
            <p:txBody>
              <a:bodyPr/>
              <a:lstStyle/>
              <a:p>
                <a:r>
                  <a:rPr lang="en-NL">
                    <a:noFill/>
                  </a:rPr>
                  <a:t> </a:t>
                </a:r>
              </a:p>
            </p:txBody>
          </p:sp>
        </mc:Fallback>
      </mc:AlternateContent>
      <p:pic>
        <p:nvPicPr>
          <p:cNvPr id="21" name="Picture 20" descr="A close up of a logo&#10;&#10;Description automatically generated with low confidence">
            <a:extLst>
              <a:ext uri="{FF2B5EF4-FFF2-40B4-BE49-F238E27FC236}">
                <a16:creationId xmlns:a16="http://schemas.microsoft.com/office/drawing/2014/main" id="{10EBD56C-9B0A-9D34-9C15-98796A63BA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402409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7</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7</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5224507"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Deviation between 1D and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27" name="Picture 26">
            <a:extLst>
              <a:ext uri="{FF2B5EF4-FFF2-40B4-BE49-F238E27FC236}">
                <a16:creationId xmlns:a16="http://schemas.microsoft.com/office/drawing/2014/main" id="{3B0EC7DC-C395-58C5-186B-07F012C132A8}"/>
              </a:ext>
            </a:extLst>
          </p:cNvPr>
          <p:cNvPicPr>
            <a:picLocks noChangeAspect="1"/>
          </p:cNvPicPr>
          <p:nvPr/>
        </p:nvPicPr>
        <p:blipFill>
          <a:blip r:embed="rId3"/>
          <a:stretch>
            <a:fillRect/>
          </a:stretch>
        </p:blipFill>
        <p:spPr>
          <a:xfrm>
            <a:off x="1357676" y="1361988"/>
            <a:ext cx="5724395" cy="2284759"/>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73A6885-480C-BA80-69A7-C67A9FC97CEB}"/>
                  </a:ext>
                </a:extLst>
              </p:cNvPr>
              <p:cNvSpPr txBox="1"/>
              <p:nvPr/>
            </p:nvSpPr>
            <p:spPr>
              <a:xfrm>
                <a:off x="877395" y="842690"/>
                <a:ext cx="6765698" cy="397096"/>
              </a:xfrm>
              <a:prstGeom prst="rect">
                <a:avLst/>
              </a:prstGeom>
              <a:noFill/>
            </p:spPr>
            <p:txBody>
              <a:bodyPr wrap="none" rtlCol="0">
                <a:spAutoFit/>
              </a:bodyPr>
              <a:lstStyle/>
              <a:p>
                <a:r>
                  <a:rPr lang="en-US" sz="1400" dirty="0">
                    <a:latin typeface="Yu Mincho" panose="02020400000000000000" pitchFamily="18" charset="-128"/>
                    <a:ea typeface="Yu Mincho" panose="02020400000000000000" pitchFamily="18" charset="-128"/>
                  </a:rPr>
                  <a:t>Concentration profile in two different case scenario when </a:t>
                </a:r>
                <a14:m>
                  <m:oMath xmlns:m="http://schemas.openxmlformats.org/officeDocument/2006/math">
                    <m:f>
                      <m:fPr>
                        <m:ctrlPr>
                          <a:rPr lang="en-NL" sz="1400" i="1" smtClean="0">
                            <a:latin typeface="Cambria Math" panose="02040503050406030204" pitchFamily="18" charset="0"/>
                          </a:rPr>
                        </m:ctrlPr>
                      </m:fPr>
                      <m:num>
                        <m:r>
                          <a:rPr lang="en-US" sz="1400" b="0" i="1" smtClean="0">
                            <a:latin typeface="Cambria Math" panose="02040503050406030204" pitchFamily="18" charset="0"/>
                          </a:rPr>
                          <m:t>𝑟</m:t>
                        </m:r>
                      </m:num>
                      <m:den>
                        <m:r>
                          <a:rPr lang="en-US" sz="1400" b="0" i="1" smtClean="0">
                            <a:latin typeface="Cambria Math" panose="02040503050406030204" pitchFamily="18" charset="0"/>
                          </a:rPr>
                          <m:t>𝐿</m:t>
                        </m:r>
                      </m:den>
                    </m:f>
                    <m:r>
                      <a:rPr lang="en-US" sz="1400" b="0" i="1" smtClean="0">
                        <a:latin typeface="Cambria Math" panose="02040503050406030204" pitchFamily="18" charset="0"/>
                      </a:rPr>
                      <m:t>≪</m:t>
                    </m:r>
                    <m:r>
                      <a:rPr lang="en-US" sz="1400" b="0" i="1" smtClean="0">
                        <a:latin typeface="Cambria Math" panose="02040503050406030204" pitchFamily="18" charset="0"/>
                      </a:rPr>
                      <m:t>𝑅𝑒𝑆𝑐</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𝐿</m:t>
                        </m:r>
                      </m:num>
                      <m:den>
                        <m:r>
                          <a:rPr lang="en-US" sz="1400" b="0" i="1" smtClean="0">
                            <a:latin typeface="Cambria Math" panose="02040503050406030204" pitchFamily="18" charset="0"/>
                          </a:rPr>
                          <m:t>𝑟</m:t>
                        </m:r>
                      </m:den>
                    </m:f>
                  </m:oMath>
                </a14:m>
                <a:r>
                  <a:rPr lang="en-US" sz="1400" dirty="0">
                    <a:latin typeface="Yu Mincho" panose="02020400000000000000" pitchFamily="18" charset="-128"/>
                    <a:ea typeface="Yu Mincho" panose="02020400000000000000" pitchFamily="18" charset="-128"/>
                  </a:rPr>
                  <a:t> is still valid</a:t>
                </a:r>
                <a:endParaRPr lang="en-NL" sz="1400" dirty="0">
                  <a:latin typeface="Yu Mincho" panose="02020400000000000000" pitchFamily="18" charset="-128"/>
                  <a:ea typeface="Yu Mincho" panose="02020400000000000000" pitchFamily="18" charset="-128"/>
                </a:endParaRPr>
              </a:p>
            </p:txBody>
          </p:sp>
        </mc:Choice>
        <mc:Fallback xmlns="">
          <p:sp>
            <p:nvSpPr>
              <p:cNvPr id="32" name="TextBox 31">
                <a:extLst>
                  <a:ext uri="{FF2B5EF4-FFF2-40B4-BE49-F238E27FC236}">
                    <a16:creationId xmlns:a16="http://schemas.microsoft.com/office/drawing/2014/main" id="{273A6885-480C-BA80-69A7-C67A9FC97CEB}"/>
                  </a:ext>
                </a:extLst>
              </p:cNvPr>
              <p:cNvSpPr txBox="1">
                <a:spLocks noRot="1" noChangeAspect="1" noMove="1" noResize="1" noEditPoints="1" noAdjustHandles="1" noChangeArrowheads="1" noChangeShapeType="1" noTextEdit="1"/>
              </p:cNvSpPr>
              <p:nvPr/>
            </p:nvSpPr>
            <p:spPr>
              <a:xfrm>
                <a:off x="877395" y="842690"/>
                <a:ext cx="6765698" cy="397096"/>
              </a:xfrm>
              <a:prstGeom prst="rect">
                <a:avLst/>
              </a:prstGeom>
              <a:blipFill>
                <a:blip r:embed="rId6"/>
                <a:stretch>
                  <a:fillRect l="-270" b="-6154"/>
                </a:stretch>
              </a:blipFill>
            </p:spPr>
            <p:txBody>
              <a:bodyPr/>
              <a:lstStyle/>
              <a:p>
                <a:r>
                  <a:rPr lang="en-NL">
                    <a:noFill/>
                  </a:rPr>
                  <a:t> </a:t>
                </a:r>
              </a:p>
            </p:txBody>
          </p:sp>
        </mc:Fallback>
      </mc:AlternateContent>
      <p:sp>
        <p:nvSpPr>
          <p:cNvPr id="35" name="TextBox 34">
            <a:extLst>
              <a:ext uri="{FF2B5EF4-FFF2-40B4-BE49-F238E27FC236}">
                <a16:creationId xmlns:a16="http://schemas.microsoft.com/office/drawing/2014/main" id="{9E5CFBFD-1789-F28C-6F5D-4A9C7D23828F}"/>
              </a:ext>
            </a:extLst>
          </p:cNvPr>
          <p:cNvSpPr txBox="1"/>
          <p:nvPr/>
        </p:nvSpPr>
        <p:spPr>
          <a:xfrm>
            <a:off x="1642881" y="3646747"/>
            <a:ext cx="2417650" cy="307777"/>
          </a:xfrm>
          <a:prstGeom prst="rect">
            <a:avLst/>
          </a:prstGeom>
          <a:noFill/>
        </p:spPr>
        <p:txBody>
          <a:bodyPr wrap="none" rtlCol="0">
            <a:spAutoFit/>
          </a:bodyPr>
          <a:lstStyle/>
          <a:p>
            <a:r>
              <a:rPr lang="en-US" sz="1400" dirty="0">
                <a:latin typeface="Yu Mincho" panose="02020400000000000000" pitchFamily="18" charset="-128"/>
                <a:ea typeface="Yu Mincho" panose="02020400000000000000" pitchFamily="18" charset="-128"/>
              </a:rPr>
              <a:t>P</a:t>
            </a:r>
            <a:r>
              <a:rPr lang="en-US" sz="1400" baseline="30000" dirty="0">
                <a:latin typeface="Yu Mincho" panose="02020400000000000000" pitchFamily="18" charset="-128"/>
                <a:ea typeface="Yu Mincho" panose="02020400000000000000" pitchFamily="18" charset="-128"/>
              </a:rPr>
              <a:t>R</a:t>
            </a:r>
            <a:r>
              <a:rPr lang="en-US" sz="1400" dirty="0">
                <a:latin typeface="Yu Mincho" panose="02020400000000000000" pitchFamily="18" charset="-128"/>
                <a:ea typeface="Yu Mincho" panose="02020400000000000000" pitchFamily="18" charset="-128"/>
              </a:rPr>
              <a:t>=30 bar , GHSV= 21 1/h</a:t>
            </a:r>
            <a:endParaRPr lang="en-NL" sz="1400" dirty="0">
              <a:latin typeface="Yu Mincho" panose="02020400000000000000" pitchFamily="18" charset="-128"/>
              <a:ea typeface="Yu Mincho" panose="02020400000000000000" pitchFamily="18" charset="-128"/>
            </a:endParaRPr>
          </a:p>
        </p:txBody>
      </p:sp>
      <p:sp>
        <p:nvSpPr>
          <p:cNvPr id="36" name="TextBox 35">
            <a:extLst>
              <a:ext uri="{FF2B5EF4-FFF2-40B4-BE49-F238E27FC236}">
                <a16:creationId xmlns:a16="http://schemas.microsoft.com/office/drawing/2014/main" id="{A7BC633B-4805-BF82-D40F-F420C78FEC72}"/>
              </a:ext>
            </a:extLst>
          </p:cNvPr>
          <p:cNvSpPr txBox="1"/>
          <p:nvPr/>
        </p:nvSpPr>
        <p:spPr>
          <a:xfrm>
            <a:off x="4475851" y="3646747"/>
            <a:ext cx="2375971" cy="307777"/>
          </a:xfrm>
          <a:prstGeom prst="rect">
            <a:avLst/>
          </a:prstGeom>
          <a:noFill/>
        </p:spPr>
        <p:txBody>
          <a:bodyPr wrap="none" rtlCol="0">
            <a:spAutoFit/>
          </a:bodyPr>
          <a:lstStyle/>
          <a:p>
            <a:r>
              <a:rPr lang="en-US" sz="1400" dirty="0">
                <a:latin typeface="Yu Mincho" panose="02020400000000000000" pitchFamily="18" charset="-128"/>
                <a:ea typeface="Yu Mincho" panose="02020400000000000000" pitchFamily="18" charset="-128"/>
              </a:rPr>
              <a:t>P</a:t>
            </a:r>
            <a:r>
              <a:rPr lang="en-US" sz="1400" baseline="30000" dirty="0">
                <a:latin typeface="Yu Mincho" panose="02020400000000000000" pitchFamily="18" charset="-128"/>
                <a:ea typeface="Yu Mincho" panose="02020400000000000000" pitchFamily="18" charset="-128"/>
              </a:rPr>
              <a:t>R</a:t>
            </a:r>
            <a:r>
              <a:rPr lang="en-US" sz="1400" dirty="0">
                <a:latin typeface="Yu Mincho" panose="02020400000000000000" pitchFamily="18" charset="-128"/>
                <a:ea typeface="Yu Mincho" panose="02020400000000000000" pitchFamily="18" charset="-128"/>
              </a:rPr>
              <a:t>=5 bar , GHSV= 126 1/h</a:t>
            </a:r>
            <a:endParaRPr lang="en-NL" sz="1400" dirty="0">
              <a:latin typeface="Yu Mincho" panose="02020400000000000000" pitchFamily="18" charset="-128"/>
              <a:ea typeface="Yu Mincho" panose="02020400000000000000" pitchFamily="18" charset="-128"/>
            </a:endParaRPr>
          </a:p>
        </p:txBody>
      </p:sp>
      <p:sp>
        <p:nvSpPr>
          <p:cNvPr id="37" name="TextBox 36">
            <a:extLst>
              <a:ext uri="{FF2B5EF4-FFF2-40B4-BE49-F238E27FC236}">
                <a16:creationId xmlns:a16="http://schemas.microsoft.com/office/drawing/2014/main" id="{E6EEFFA3-3B94-1D3C-B497-A351194B434C}"/>
              </a:ext>
            </a:extLst>
          </p:cNvPr>
          <p:cNvSpPr txBox="1"/>
          <p:nvPr/>
        </p:nvSpPr>
        <p:spPr>
          <a:xfrm>
            <a:off x="1039660" y="4048348"/>
            <a:ext cx="6603433" cy="507831"/>
          </a:xfrm>
          <a:prstGeom prst="rect">
            <a:avLst/>
          </a:prstGeom>
          <a:noFill/>
        </p:spPr>
        <p:txBody>
          <a:bodyPr wrap="square" rtlCol="0">
            <a:spAutoFit/>
          </a:bodyPr>
          <a:lstStyle/>
          <a:p>
            <a:pPr algn="ctr"/>
            <a:r>
              <a:rPr lang="en-US" dirty="0">
                <a:latin typeface="Yu Mincho" panose="02020400000000000000" pitchFamily="18" charset="-128"/>
                <a:ea typeface="Yu Mincho" panose="02020400000000000000" pitchFamily="18" charset="-128"/>
              </a:rPr>
              <a:t>When using high P, even at low GHSV, there is a bigger concentration gradients, due to the </a:t>
            </a:r>
            <a:r>
              <a:rPr lang="en-US" b="1" dirty="0">
                <a:latin typeface="Yu Mincho" panose="02020400000000000000" pitchFamily="18" charset="-128"/>
                <a:ea typeface="Yu Mincho" panose="02020400000000000000" pitchFamily="18" charset="-128"/>
              </a:rPr>
              <a:t>diffusion limitation</a:t>
            </a:r>
            <a:endParaRPr lang="en-NL" b="1" dirty="0">
              <a:latin typeface="Yu Mincho" panose="02020400000000000000" pitchFamily="18" charset="-128"/>
              <a:ea typeface="Yu Mincho" panose="02020400000000000000" pitchFamily="18" charset="-128"/>
            </a:endParaRPr>
          </a:p>
        </p:txBody>
      </p:sp>
      <p:pic>
        <p:nvPicPr>
          <p:cNvPr id="14" name="Picture 13" descr="A close up of a logo&#10;&#10;Description automatically generated with low confidence">
            <a:extLst>
              <a:ext uri="{FF2B5EF4-FFF2-40B4-BE49-F238E27FC236}">
                <a16:creationId xmlns:a16="http://schemas.microsoft.com/office/drawing/2014/main" id="{0128BF96-A07A-46E0-1C12-E524D32FB2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159547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8</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8</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75615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Optimization of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6" name="TextBox 25">
            <a:extLst>
              <a:ext uri="{FF2B5EF4-FFF2-40B4-BE49-F238E27FC236}">
                <a16:creationId xmlns:a16="http://schemas.microsoft.com/office/drawing/2014/main" id="{E6B89598-00F5-9D22-8313-A241D9C8CA54}"/>
              </a:ext>
            </a:extLst>
          </p:cNvPr>
          <p:cNvSpPr txBox="1"/>
          <p:nvPr/>
        </p:nvSpPr>
        <p:spPr>
          <a:xfrm>
            <a:off x="3285122" y="651313"/>
            <a:ext cx="2141933"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Performance factor</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6062094-C3EF-22B8-F85B-A0069A473308}"/>
                  </a:ext>
                </a:extLst>
              </p:cNvPr>
              <p:cNvSpPr txBox="1"/>
              <p:nvPr/>
            </p:nvSpPr>
            <p:spPr>
              <a:xfrm>
                <a:off x="2070088" y="1358810"/>
                <a:ext cx="4572000" cy="159133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cs typeface="Calibri"/>
                        </a:rPr>
                        <m:t>𝑃𝑟𝑜𝑑𝑢𝑐𝑡𝑖𝑜𝑛</m:t>
                      </m:r>
                      <m:r>
                        <a:rPr lang="nl-NL" b="0" i="1" smtClean="0">
                          <a:latin typeface="Cambria Math" panose="02040503050406030204" pitchFamily="18" charset="0"/>
                          <a:cs typeface="Calibri"/>
                        </a:rPr>
                        <m:t> </m:t>
                      </m:r>
                      <m:r>
                        <a:rPr lang="nl-NL" b="0" i="1" smtClean="0">
                          <a:latin typeface="Cambria Math" panose="02040503050406030204" pitchFamily="18" charset="0"/>
                          <a:cs typeface="Calibri"/>
                        </a:rPr>
                        <m:t>𝑐𝑎𝑝𝑎𝑐𝑖𝑡𝑦</m:t>
                      </m:r>
                      <m:r>
                        <a:rPr lang="nl-NL" b="0" i="1" smtClean="0">
                          <a:latin typeface="Cambria Math" panose="02040503050406030204" pitchFamily="18" charset="0"/>
                          <a:cs typeface="Calibri"/>
                        </a:rPr>
                        <m:t>=</m:t>
                      </m:r>
                      <m:sSubSup>
                        <m:sSubSupPr>
                          <m:ctrlPr>
                            <a:rPr lang="nl-NL" b="0" i="1" smtClean="0">
                              <a:latin typeface="Cambria Math" panose="02040503050406030204" pitchFamily="18" charset="0"/>
                              <a:cs typeface="Calibri"/>
                            </a:rPr>
                          </m:ctrlPr>
                        </m:sSubSupPr>
                        <m:e>
                          <m:r>
                            <a:rPr lang="nl-NL" b="0" i="1" smtClean="0">
                              <a:latin typeface="Cambria Math" panose="02040503050406030204" pitchFamily="18" charset="0"/>
                              <a:cs typeface="Calibri"/>
                            </a:rPr>
                            <m:t>𝐹</m:t>
                          </m:r>
                        </m:e>
                        <m:sub>
                          <m:r>
                            <a:rPr lang="nl-NL" b="0" i="1" smtClean="0">
                              <a:latin typeface="Cambria Math" panose="02040503050406030204" pitchFamily="18" charset="0"/>
                              <a:cs typeface="Calibri"/>
                            </a:rPr>
                            <m:t>𝑚</m:t>
                          </m:r>
                          <m:r>
                            <a:rPr lang="nl-NL" b="0" i="1" smtClean="0">
                              <a:latin typeface="Cambria Math" panose="02040503050406030204" pitchFamily="18" charset="0"/>
                              <a:cs typeface="Calibri"/>
                            </a:rPr>
                            <m:t>,</m:t>
                          </m:r>
                          <m:r>
                            <a:rPr lang="nl-NL" b="0" i="1" smtClean="0">
                              <a:latin typeface="Cambria Math" panose="02040503050406030204" pitchFamily="18" charset="0"/>
                              <a:cs typeface="Calibri"/>
                            </a:rPr>
                            <m:t>𝑁</m:t>
                          </m:r>
                          <m:sSub>
                            <m:sSubPr>
                              <m:ctrlPr>
                                <a:rPr lang="nl-NL" b="0" i="1" smtClean="0">
                                  <a:latin typeface="Cambria Math" panose="02040503050406030204" pitchFamily="18" charset="0"/>
                                  <a:cs typeface="Calibri"/>
                                </a:rPr>
                              </m:ctrlPr>
                            </m:sSubPr>
                            <m:e>
                              <m:r>
                                <a:rPr lang="nl-NL" b="0" i="1" smtClean="0">
                                  <a:latin typeface="Cambria Math" panose="02040503050406030204" pitchFamily="18" charset="0"/>
                                  <a:cs typeface="Calibri"/>
                                </a:rPr>
                                <m:t>𝐻</m:t>
                              </m:r>
                            </m:e>
                            <m:sub>
                              <m:r>
                                <a:rPr lang="nl-NL" b="0" i="1" smtClean="0">
                                  <a:latin typeface="Cambria Math" panose="02040503050406030204" pitchFamily="18" charset="0"/>
                                  <a:cs typeface="Calibri"/>
                                </a:rPr>
                                <m:t>3</m:t>
                              </m:r>
                            </m:sub>
                          </m:sSub>
                        </m:sub>
                        <m:sup>
                          <m:r>
                            <a:rPr lang="nl-NL" b="0" i="1" smtClean="0">
                              <a:latin typeface="Cambria Math" panose="02040503050406030204" pitchFamily="18" charset="0"/>
                              <a:cs typeface="Calibri"/>
                            </a:rPr>
                            <m:t>𝑃</m:t>
                          </m:r>
                        </m:sup>
                      </m:sSubSup>
                      <m:r>
                        <a:rPr lang="nl-NL" b="0" i="1" smtClean="0">
                          <a:latin typeface="Cambria Math" panose="02040503050406030204" pitchFamily="18" charset="0"/>
                          <a:cs typeface="Calibri"/>
                        </a:rPr>
                        <m:t>  </m:t>
                      </m:r>
                    </m:oMath>
                  </m:oMathPara>
                </a14:m>
                <a:endParaRPr lang="nl-NL" b="0" dirty="0">
                  <a:cs typeface="Calibri"/>
                </a:endParaRPr>
              </a:p>
              <a:p>
                <a:pPr marL="0" indent="0">
                  <a:buNone/>
                </a:pPr>
                <a:endParaRPr lang="nl-NL" sz="100" b="0" dirty="0">
                  <a:cs typeface="Calibri"/>
                </a:endParaRPr>
              </a:p>
              <a:p>
                <a:pPr marL="0" indent="0">
                  <a:buNone/>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cs typeface="Calibri"/>
                        </a:rPr>
                        <m:t>𝑅𝑒𝑐𝑜𝑣𝑒𝑟𝑦</m:t>
                      </m:r>
                      <m:r>
                        <a:rPr lang="nl-NL" b="0" i="1" smtClean="0">
                          <a:latin typeface="Cambria Math" panose="02040503050406030204" pitchFamily="18" charset="0"/>
                          <a:cs typeface="Calibri"/>
                        </a:rPr>
                        <m:t>=</m:t>
                      </m:r>
                      <m:f>
                        <m:fPr>
                          <m:ctrlPr>
                            <a:rPr lang="nl-NL" b="0" i="1" smtClean="0">
                              <a:latin typeface="Cambria Math" panose="02040503050406030204" pitchFamily="18" charset="0"/>
                              <a:cs typeface="Calibri"/>
                            </a:rPr>
                          </m:ctrlPr>
                        </m:fPr>
                        <m:num>
                          <m:sSubSup>
                            <m:sSubSupPr>
                              <m:ctrlPr>
                                <a:rPr lang="nl-NL" i="1">
                                  <a:latin typeface="Cambria Math" panose="02040503050406030204" pitchFamily="18" charset="0"/>
                                  <a:cs typeface="Calibri"/>
                                </a:rPr>
                              </m:ctrlPr>
                            </m:sSubSupPr>
                            <m:e>
                              <m:r>
                                <a:rPr lang="nl-NL" i="1">
                                  <a:latin typeface="Cambria Math" panose="02040503050406030204" pitchFamily="18" charset="0"/>
                                  <a:cs typeface="Calibri"/>
                                </a:rPr>
                                <m:t>𝐹</m:t>
                              </m:r>
                            </m:e>
                            <m:sub>
                              <m:r>
                                <a:rPr lang="nl-NL" i="1">
                                  <a:latin typeface="Cambria Math" panose="02040503050406030204" pitchFamily="18" charset="0"/>
                                  <a:cs typeface="Calibri"/>
                                </a:rPr>
                                <m:t>𝑚</m:t>
                              </m:r>
                              <m:r>
                                <a:rPr lang="nl-NL" i="1">
                                  <a:latin typeface="Cambria Math" panose="02040503050406030204" pitchFamily="18" charset="0"/>
                                  <a:cs typeface="Calibri"/>
                                </a:rPr>
                                <m:t>,</m:t>
                              </m:r>
                              <m:r>
                                <a:rPr lang="nl-NL" i="1">
                                  <a:latin typeface="Cambria Math" panose="02040503050406030204" pitchFamily="18" charset="0"/>
                                  <a:cs typeface="Calibri"/>
                                </a:rPr>
                                <m:t>𝑁</m:t>
                              </m:r>
                              <m:sSub>
                                <m:sSubPr>
                                  <m:ctrlPr>
                                    <a:rPr lang="nl-NL" i="1">
                                      <a:latin typeface="Cambria Math" panose="02040503050406030204" pitchFamily="18" charset="0"/>
                                      <a:cs typeface="Calibri"/>
                                    </a:rPr>
                                  </m:ctrlPr>
                                </m:sSubPr>
                                <m:e>
                                  <m:r>
                                    <a:rPr lang="nl-NL" i="1">
                                      <a:latin typeface="Cambria Math" panose="02040503050406030204" pitchFamily="18" charset="0"/>
                                      <a:cs typeface="Calibri"/>
                                    </a:rPr>
                                    <m:t>𝐻</m:t>
                                  </m:r>
                                </m:e>
                                <m:sub>
                                  <m:r>
                                    <a:rPr lang="nl-NL" i="1">
                                      <a:latin typeface="Cambria Math" panose="02040503050406030204" pitchFamily="18" charset="0"/>
                                      <a:cs typeface="Calibri"/>
                                    </a:rPr>
                                    <m:t>3</m:t>
                                  </m:r>
                                </m:sub>
                              </m:sSub>
                            </m:sub>
                            <m:sup>
                              <m:r>
                                <a:rPr lang="nl-NL" i="1">
                                  <a:latin typeface="Cambria Math" panose="02040503050406030204" pitchFamily="18" charset="0"/>
                                  <a:cs typeface="Calibri"/>
                                </a:rPr>
                                <m:t>𝑃</m:t>
                              </m:r>
                            </m:sup>
                          </m:sSubSup>
                        </m:num>
                        <m:den>
                          <m:sSubSup>
                            <m:sSubSupPr>
                              <m:ctrlPr>
                                <a:rPr lang="nl-NL" i="1">
                                  <a:latin typeface="Cambria Math" panose="02040503050406030204" pitchFamily="18" charset="0"/>
                                  <a:cs typeface="Calibri"/>
                                </a:rPr>
                              </m:ctrlPr>
                            </m:sSubSupPr>
                            <m:e>
                              <m:r>
                                <a:rPr lang="nl-NL" i="1">
                                  <a:latin typeface="Cambria Math" panose="02040503050406030204" pitchFamily="18" charset="0"/>
                                  <a:cs typeface="Calibri"/>
                                </a:rPr>
                                <m:t>𝐹</m:t>
                              </m:r>
                            </m:e>
                            <m:sub>
                              <m:r>
                                <a:rPr lang="nl-NL" i="1">
                                  <a:latin typeface="Cambria Math" panose="02040503050406030204" pitchFamily="18" charset="0"/>
                                  <a:cs typeface="Calibri"/>
                                </a:rPr>
                                <m:t>𝑚</m:t>
                              </m:r>
                              <m:r>
                                <a:rPr lang="nl-NL" i="1">
                                  <a:latin typeface="Cambria Math" panose="02040503050406030204" pitchFamily="18" charset="0"/>
                                  <a:cs typeface="Calibri"/>
                                </a:rPr>
                                <m:t>,</m:t>
                              </m:r>
                              <m:r>
                                <a:rPr lang="nl-NL" i="1">
                                  <a:latin typeface="Cambria Math" panose="02040503050406030204" pitchFamily="18" charset="0"/>
                                  <a:cs typeface="Calibri"/>
                                </a:rPr>
                                <m:t>𝑁</m:t>
                              </m:r>
                              <m:sSub>
                                <m:sSubPr>
                                  <m:ctrlPr>
                                    <a:rPr lang="nl-NL" i="1">
                                      <a:latin typeface="Cambria Math" panose="02040503050406030204" pitchFamily="18" charset="0"/>
                                      <a:cs typeface="Calibri"/>
                                    </a:rPr>
                                  </m:ctrlPr>
                                </m:sSubPr>
                                <m:e>
                                  <m:r>
                                    <a:rPr lang="nl-NL" i="1">
                                      <a:latin typeface="Cambria Math" panose="02040503050406030204" pitchFamily="18" charset="0"/>
                                      <a:cs typeface="Calibri"/>
                                    </a:rPr>
                                    <m:t>𝐻</m:t>
                                  </m:r>
                                </m:e>
                                <m:sub>
                                  <m:r>
                                    <a:rPr lang="nl-NL" i="1">
                                      <a:latin typeface="Cambria Math" panose="02040503050406030204" pitchFamily="18" charset="0"/>
                                      <a:cs typeface="Calibri"/>
                                    </a:rPr>
                                    <m:t>3</m:t>
                                  </m:r>
                                </m:sub>
                              </m:sSub>
                            </m:sub>
                            <m:sup>
                              <m:r>
                                <a:rPr lang="nl-NL" i="1">
                                  <a:latin typeface="Cambria Math" panose="02040503050406030204" pitchFamily="18" charset="0"/>
                                  <a:cs typeface="Calibri"/>
                                </a:rPr>
                                <m:t>𝑃</m:t>
                              </m:r>
                            </m:sup>
                          </m:sSubSup>
                          <m:r>
                            <a:rPr lang="nl-NL" b="0" i="1" smtClean="0">
                              <a:latin typeface="Cambria Math" panose="02040503050406030204" pitchFamily="18" charset="0"/>
                              <a:cs typeface="Calibri"/>
                            </a:rPr>
                            <m:t>+</m:t>
                          </m:r>
                          <m:sSubSup>
                            <m:sSubSupPr>
                              <m:ctrlPr>
                                <a:rPr lang="nl-NL" i="1">
                                  <a:latin typeface="Cambria Math" panose="02040503050406030204" pitchFamily="18" charset="0"/>
                                  <a:cs typeface="Calibri"/>
                                </a:rPr>
                              </m:ctrlPr>
                            </m:sSubSupPr>
                            <m:e>
                              <m:r>
                                <a:rPr lang="nl-NL" i="1">
                                  <a:latin typeface="Cambria Math" panose="02040503050406030204" pitchFamily="18" charset="0"/>
                                  <a:cs typeface="Calibri"/>
                                </a:rPr>
                                <m:t>𝐹</m:t>
                              </m:r>
                            </m:e>
                            <m:sub>
                              <m:r>
                                <a:rPr lang="nl-NL" i="1">
                                  <a:latin typeface="Cambria Math" panose="02040503050406030204" pitchFamily="18" charset="0"/>
                                  <a:cs typeface="Calibri"/>
                                </a:rPr>
                                <m:t>𝑚</m:t>
                              </m:r>
                              <m:r>
                                <a:rPr lang="nl-NL" i="1">
                                  <a:latin typeface="Cambria Math" panose="02040503050406030204" pitchFamily="18" charset="0"/>
                                  <a:cs typeface="Calibri"/>
                                </a:rPr>
                                <m:t>,</m:t>
                              </m:r>
                              <m:r>
                                <a:rPr lang="nl-NL" i="1">
                                  <a:latin typeface="Cambria Math" panose="02040503050406030204" pitchFamily="18" charset="0"/>
                                  <a:cs typeface="Calibri"/>
                                </a:rPr>
                                <m:t>𝑁</m:t>
                              </m:r>
                              <m:sSub>
                                <m:sSubPr>
                                  <m:ctrlPr>
                                    <a:rPr lang="nl-NL" i="1">
                                      <a:latin typeface="Cambria Math" panose="02040503050406030204" pitchFamily="18" charset="0"/>
                                      <a:cs typeface="Calibri"/>
                                    </a:rPr>
                                  </m:ctrlPr>
                                </m:sSubPr>
                                <m:e>
                                  <m:r>
                                    <a:rPr lang="nl-NL" i="1">
                                      <a:latin typeface="Cambria Math" panose="02040503050406030204" pitchFamily="18" charset="0"/>
                                      <a:cs typeface="Calibri"/>
                                    </a:rPr>
                                    <m:t>𝐻</m:t>
                                  </m:r>
                                </m:e>
                                <m:sub>
                                  <m:r>
                                    <a:rPr lang="nl-NL" i="1">
                                      <a:latin typeface="Cambria Math" panose="02040503050406030204" pitchFamily="18" charset="0"/>
                                      <a:cs typeface="Calibri"/>
                                    </a:rPr>
                                    <m:t>3</m:t>
                                  </m:r>
                                </m:sub>
                              </m:sSub>
                            </m:sub>
                            <m:sup>
                              <m:r>
                                <a:rPr lang="nl-NL" b="0" i="1" smtClean="0">
                                  <a:latin typeface="Cambria Math" panose="02040503050406030204" pitchFamily="18" charset="0"/>
                                  <a:cs typeface="Calibri"/>
                                </a:rPr>
                                <m:t>𝑅</m:t>
                              </m:r>
                            </m:sup>
                          </m:sSubSup>
                        </m:den>
                      </m:f>
                    </m:oMath>
                  </m:oMathPara>
                </a14:m>
                <a:endParaRPr lang="nl-NL" dirty="0">
                  <a:cs typeface="Calibri"/>
                </a:endParaRPr>
              </a:p>
              <a:p>
                <a:pPr marL="0" indent="0">
                  <a:buNone/>
                </a:pPr>
                <a:endParaRPr lang="nl-NL" sz="100" dirty="0">
                  <a:cs typeface="Calibri"/>
                </a:endParaRPr>
              </a:p>
              <a:p>
                <a:pPr marL="0" indent="0">
                  <a:buNone/>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cs typeface="Calibri"/>
                        </a:rPr>
                        <m:t>𝑃𝑢𝑟𝑖𝑡𝑦</m:t>
                      </m:r>
                      <m:r>
                        <a:rPr lang="nl-NL" b="0" i="1" smtClean="0">
                          <a:latin typeface="Cambria Math" panose="02040503050406030204" pitchFamily="18" charset="0"/>
                          <a:cs typeface="Calibri"/>
                        </a:rPr>
                        <m:t>=</m:t>
                      </m:r>
                      <m:f>
                        <m:fPr>
                          <m:ctrlPr>
                            <a:rPr lang="nl-NL" b="0" i="1" smtClean="0">
                              <a:latin typeface="Cambria Math" panose="02040503050406030204" pitchFamily="18" charset="0"/>
                              <a:cs typeface="Calibri"/>
                            </a:rPr>
                          </m:ctrlPr>
                        </m:fPr>
                        <m:num>
                          <m:sSubSup>
                            <m:sSubSupPr>
                              <m:ctrlPr>
                                <a:rPr lang="nl-NL" i="1">
                                  <a:latin typeface="Cambria Math" panose="02040503050406030204" pitchFamily="18" charset="0"/>
                                  <a:cs typeface="Calibri"/>
                                </a:rPr>
                              </m:ctrlPr>
                            </m:sSubSupPr>
                            <m:e>
                              <m:r>
                                <a:rPr lang="nl-NL" i="1">
                                  <a:latin typeface="Cambria Math" panose="02040503050406030204" pitchFamily="18" charset="0"/>
                                  <a:cs typeface="Calibri"/>
                                </a:rPr>
                                <m:t>𝐹</m:t>
                              </m:r>
                            </m:e>
                            <m:sub>
                              <m:r>
                                <a:rPr lang="nl-NL" b="0" i="1" smtClean="0">
                                  <a:latin typeface="Cambria Math" panose="02040503050406030204" pitchFamily="18" charset="0"/>
                                  <a:cs typeface="Calibri"/>
                                </a:rPr>
                                <m:t>𝑉</m:t>
                              </m:r>
                              <m:r>
                                <a:rPr lang="nl-NL" i="1">
                                  <a:latin typeface="Cambria Math" panose="02040503050406030204" pitchFamily="18" charset="0"/>
                                  <a:cs typeface="Calibri"/>
                                </a:rPr>
                                <m:t>,</m:t>
                              </m:r>
                              <m:r>
                                <a:rPr lang="nl-NL" i="1">
                                  <a:latin typeface="Cambria Math" panose="02040503050406030204" pitchFamily="18" charset="0"/>
                                  <a:cs typeface="Calibri"/>
                                </a:rPr>
                                <m:t>𝑁</m:t>
                              </m:r>
                              <m:sSub>
                                <m:sSubPr>
                                  <m:ctrlPr>
                                    <a:rPr lang="nl-NL" i="1">
                                      <a:latin typeface="Cambria Math" panose="02040503050406030204" pitchFamily="18" charset="0"/>
                                      <a:cs typeface="Calibri"/>
                                    </a:rPr>
                                  </m:ctrlPr>
                                </m:sSubPr>
                                <m:e>
                                  <m:r>
                                    <a:rPr lang="nl-NL" i="1">
                                      <a:latin typeface="Cambria Math" panose="02040503050406030204" pitchFamily="18" charset="0"/>
                                      <a:cs typeface="Calibri"/>
                                    </a:rPr>
                                    <m:t>𝐻</m:t>
                                  </m:r>
                                </m:e>
                                <m:sub>
                                  <m:r>
                                    <a:rPr lang="nl-NL" i="1">
                                      <a:latin typeface="Cambria Math" panose="02040503050406030204" pitchFamily="18" charset="0"/>
                                      <a:cs typeface="Calibri"/>
                                    </a:rPr>
                                    <m:t>3</m:t>
                                  </m:r>
                                </m:sub>
                              </m:sSub>
                            </m:sub>
                            <m:sup>
                              <m:r>
                                <a:rPr lang="nl-NL" i="1">
                                  <a:latin typeface="Cambria Math" panose="02040503050406030204" pitchFamily="18" charset="0"/>
                                  <a:cs typeface="Calibri"/>
                                </a:rPr>
                                <m:t>𝑃</m:t>
                              </m:r>
                            </m:sup>
                          </m:sSubSup>
                        </m:num>
                        <m:den>
                          <m:sSubSup>
                            <m:sSubSupPr>
                              <m:ctrlPr>
                                <a:rPr lang="nl-NL" i="1">
                                  <a:latin typeface="Cambria Math" panose="02040503050406030204" pitchFamily="18" charset="0"/>
                                  <a:cs typeface="Calibri"/>
                                </a:rPr>
                              </m:ctrlPr>
                            </m:sSubSupPr>
                            <m:e>
                              <m:r>
                                <a:rPr lang="nl-NL" i="1">
                                  <a:latin typeface="Cambria Math" panose="02040503050406030204" pitchFamily="18" charset="0"/>
                                  <a:cs typeface="Calibri"/>
                                </a:rPr>
                                <m:t>𝐹</m:t>
                              </m:r>
                            </m:e>
                            <m:sub>
                              <m:r>
                                <a:rPr lang="nl-NL" b="0" i="1" smtClean="0">
                                  <a:latin typeface="Cambria Math" panose="02040503050406030204" pitchFamily="18" charset="0"/>
                                  <a:cs typeface="Calibri"/>
                                </a:rPr>
                                <m:t>𝑉</m:t>
                              </m:r>
                              <m:r>
                                <a:rPr lang="nl-NL" i="1">
                                  <a:latin typeface="Cambria Math" panose="02040503050406030204" pitchFamily="18" charset="0"/>
                                  <a:cs typeface="Calibri"/>
                                </a:rPr>
                                <m:t>,</m:t>
                              </m:r>
                              <m:r>
                                <a:rPr lang="nl-NL" b="0" i="1" smtClean="0">
                                  <a:latin typeface="Cambria Math" panose="02040503050406030204" pitchFamily="18" charset="0"/>
                                  <a:cs typeface="Calibri"/>
                                </a:rPr>
                                <m:t>𝑡𝑜𝑡</m:t>
                              </m:r>
                              <m:r>
                                <a:rPr lang="nl-NL" i="1" smtClean="0">
                                  <a:latin typeface="Cambria Math" panose="02040503050406030204" pitchFamily="18" charset="0"/>
                                  <a:cs typeface="Calibri"/>
                                </a:rPr>
                                <m:t> </m:t>
                              </m:r>
                            </m:sub>
                            <m:sup>
                              <m:r>
                                <a:rPr lang="nl-NL" i="1">
                                  <a:latin typeface="Cambria Math" panose="02040503050406030204" pitchFamily="18" charset="0"/>
                                  <a:cs typeface="Calibri"/>
                                </a:rPr>
                                <m:t>𝑃</m:t>
                              </m:r>
                            </m:sup>
                          </m:sSubSup>
                        </m:den>
                      </m:f>
                    </m:oMath>
                  </m:oMathPara>
                </a14:m>
                <a:endParaRPr lang="nl-NL" dirty="0"/>
              </a:p>
              <a:p>
                <a:pPr marL="0" indent="0">
                  <a:buNone/>
                </a:pPr>
                <a:endParaRPr lang="nl-NL" sz="100" dirty="0"/>
              </a:p>
              <a:p>
                <a:pPr marL="0" indent="0" algn="ctr">
                  <a:buNone/>
                </a:pPr>
                <a:r>
                  <a:rPr lang="nl-NL" i="1" dirty="0" err="1"/>
                  <a:t>Temperature</a:t>
                </a:r>
                <a:r>
                  <a:rPr lang="nl-NL" i="1" dirty="0"/>
                  <a:t> control</a:t>
                </a:r>
              </a:p>
            </p:txBody>
          </p:sp>
        </mc:Choice>
        <mc:Fallback xmlns="">
          <p:sp>
            <p:nvSpPr>
              <p:cNvPr id="34" name="TextBox 33">
                <a:extLst>
                  <a:ext uri="{FF2B5EF4-FFF2-40B4-BE49-F238E27FC236}">
                    <a16:creationId xmlns:a16="http://schemas.microsoft.com/office/drawing/2014/main" id="{16062094-C3EF-22B8-F85B-A0069A473308}"/>
                  </a:ext>
                </a:extLst>
              </p:cNvPr>
              <p:cNvSpPr txBox="1">
                <a:spLocks noRot="1" noChangeAspect="1" noMove="1" noResize="1" noEditPoints="1" noAdjustHandles="1" noChangeArrowheads="1" noChangeShapeType="1" noTextEdit="1"/>
              </p:cNvSpPr>
              <p:nvPr/>
            </p:nvSpPr>
            <p:spPr>
              <a:xfrm>
                <a:off x="2070088" y="1358810"/>
                <a:ext cx="4572000" cy="1591333"/>
              </a:xfrm>
              <a:prstGeom prst="rect">
                <a:avLst/>
              </a:prstGeom>
              <a:blipFill>
                <a:blip r:embed="rId5"/>
                <a:stretch>
                  <a:fillRect b="-3065"/>
                </a:stretch>
              </a:blipFill>
            </p:spPr>
            <p:txBody>
              <a:bodyPr/>
              <a:lstStyle/>
              <a:p>
                <a:r>
                  <a:rPr lang="en-NL">
                    <a:noFill/>
                  </a:rPr>
                  <a:t> </a:t>
                </a:r>
              </a:p>
            </p:txBody>
          </p:sp>
        </mc:Fallback>
      </mc:AlternateContent>
      <p:pic>
        <p:nvPicPr>
          <p:cNvPr id="14" name="Picture 13" descr="A close up of a logo&#10;&#10;Description automatically generated with low confidence">
            <a:extLst>
              <a:ext uri="{FF2B5EF4-FFF2-40B4-BE49-F238E27FC236}">
                <a16:creationId xmlns:a16="http://schemas.microsoft.com/office/drawing/2014/main" id="{3BFAF463-4B7E-E571-7B87-B4BF4DDBD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98668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DE222-1C3F-9074-B70F-1622F83F8D9E}"/>
              </a:ext>
            </a:extLst>
          </p:cNvPr>
          <p:cNvSpPr>
            <a:spLocks noGrp="1"/>
          </p:cNvSpPr>
          <p:nvPr>
            <p:ph type="sldNum" sz="quarter" idx="12"/>
          </p:nvPr>
        </p:nvSpPr>
        <p:spPr/>
        <p:txBody>
          <a:bodyPr/>
          <a:lstStyle/>
          <a:p>
            <a:fld id="{C194BDB0-F4EA-4DD6-8281-CCE2440D0CE0}" type="slidenum">
              <a:rPr lang="en-GB" sz="1050" smtClean="0">
                <a:latin typeface="Yu Mincho" panose="02020400000000000000" pitchFamily="18" charset="-128"/>
                <a:ea typeface="Yu Mincho" panose="02020400000000000000" pitchFamily="18" charset="-128"/>
              </a:rPr>
              <a:t>9</a:t>
            </a:fld>
            <a:endParaRPr lang="en-GB" sz="1050" dirty="0">
              <a:latin typeface="Yu Mincho" panose="02020400000000000000" pitchFamily="18" charset="-128"/>
              <a:ea typeface="Yu Mincho" panose="02020400000000000000" pitchFamily="18" charset="-128"/>
            </a:endParaRPr>
          </a:p>
        </p:txBody>
      </p:sp>
      <p:sp>
        <p:nvSpPr>
          <p:cNvPr id="3" name="Tijdelijke aanduiding voor tekst 8">
            <a:extLst>
              <a:ext uri="{FF2B5EF4-FFF2-40B4-BE49-F238E27FC236}">
                <a16:creationId xmlns:a16="http://schemas.microsoft.com/office/drawing/2014/main" id="{9D97D95B-3B75-D1BF-5D96-5980023D068B}"/>
              </a:ext>
            </a:extLst>
          </p:cNvPr>
          <p:cNvSpPr txBox="1">
            <a:spLocks/>
          </p:cNvSpPr>
          <p:nvPr/>
        </p:nvSpPr>
        <p:spPr>
          <a:xfrm>
            <a:off x="0" y="4556179"/>
            <a:ext cx="7262302" cy="587321"/>
          </a:xfrm>
          <a:prstGeom prst="rect">
            <a:avLst/>
          </a:prstGeom>
          <a:solidFill>
            <a:srgbClr val="FFFFFF"/>
          </a:solidFill>
          <a:ln>
            <a:noFill/>
          </a:ln>
        </p:spPr>
        <p:txBody>
          <a:bodyPr vert="horz" lIns="756000" tIns="0" rIns="0" bIns="0" rtlCol="0" anchor="ctr" anchorCtr="0">
            <a:noAutofit/>
          </a:bodyPr>
          <a:lstStyle>
            <a:lvl1pPr marL="0" indent="0" algn="l" defTabSz="685800" rtl="0" eaLnBrk="1" latinLnBrk="0" hangingPunct="1">
              <a:lnSpc>
                <a:spcPct val="100000"/>
              </a:lnSpc>
              <a:spcBef>
                <a:spcPts val="0"/>
              </a:spcBef>
              <a:buFont typeface="Arial" panose="020B0604020202020204" pitchFamily="34" charset="0"/>
              <a:buNone/>
              <a:defRPr sz="1100" b="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50" dirty="0">
                <a:solidFill>
                  <a:schemeClr val="bg2">
                    <a:lumMod val="50000"/>
                  </a:schemeClr>
                </a:solidFill>
                <a:latin typeface="Yu Mincho" panose="02020400000000000000" pitchFamily="18" charset="-128"/>
                <a:ea typeface="Yu Mincho" panose="02020400000000000000" pitchFamily="18" charset="-128"/>
                <a:cs typeface="Calibri Light" panose="020F0302020204030204" pitchFamily="34" charset="0"/>
              </a:rPr>
              <a:t>3rd SYMPOSIUM on AMMONIA ENERGY, Sep 23-26 2024, Shanghai (China)</a:t>
            </a:r>
          </a:p>
        </p:txBody>
      </p:sp>
      <p:sp>
        <p:nvSpPr>
          <p:cNvPr id="4" name="TextBox 3">
            <a:extLst>
              <a:ext uri="{FF2B5EF4-FFF2-40B4-BE49-F238E27FC236}">
                <a16:creationId xmlns:a16="http://schemas.microsoft.com/office/drawing/2014/main" id="{0D301A2C-003F-BAFC-108B-73C6036AB7A5}"/>
              </a:ext>
            </a:extLst>
          </p:cNvPr>
          <p:cNvSpPr txBox="1"/>
          <p:nvPr/>
        </p:nvSpPr>
        <p:spPr>
          <a:xfrm>
            <a:off x="293799" y="4741069"/>
            <a:ext cx="579120" cy="261610"/>
          </a:xfrm>
          <a:prstGeom prst="rect">
            <a:avLst/>
          </a:prstGeom>
          <a:noFill/>
          <a:ln>
            <a:noFill/>
          </a:ln>
        </p:spPr>
        <p:txBody>
          <a:bodyPr wrap="square" rtlCol="0">
            <a:spAutoFit/>
          </a:bodyPr>
          <a:lstStyle/>
          <a:p>
            <a:r>
              <a:rPr lang="en-US" sz="1050" dirty="0">
                <a:solidFill>
                  <a:schemeClr val="bg2">
                    <a:lumMod val="50000"/>
                  </a:schemeClr>
                </a:solidFill>
                <a:latin typeface="Yu Mincho" panose="02020400000000000000" pitchFamily="18" charset="-128"/>
                <a:ea typeface="Yu Mincho" panose="02020400000000000000" pitchFamily="18" charset="-128"/>
              </a:rPr>
              <a:t>9</a:t>
            </a:r>
            <a:endParaRPr lang="en-NL" sz="1050" dirty="0">
              <a:solidFill>
                <a:schemeClr val="bg2">
                  <a:lumMod val="50000"/>
                </a:schemeClr>
              </a:solidFill>
              <a:latin typeface="Yu Mincho" panose="02020400000000000000" pitchFamily="18" charset="-128"/>
              <a:ea typeface="Yu Mincho" panose="02020400000000000000" pitchFamily="18" charset="-128"/>
            </a:endParaRPr>
          </a:p>
        </p:txBody>
      </p:sp>
      <p:sp>
        <p:nvSpPr>
          <p:cNvPr id="11" name="Flowchart: Stored Data 10">
            <a:extLst>
              <a:ext uri="{FF2B5EF4-FFF2-40B4-BE49-F238E27FC236}">
                <a16:creationId xmlns:a16="http://schemas.microsoft.com/office/drawing/2014/main" id="{B0A1884D-9FAD-C2D0-B39A-7662E453832C}"/>
              </a:ext>
            </a:extLst>
          </p:cNvPr>
          <p:cNvSpPr/>
          <p:nvPr/>
        </p:nvSpPr>
        <p:spPr>
          <a:xfrm>
            <a:off x="365749" y="113703"/>
            <a:ext cx="723900" cy="640677"/>
          </a:xfrm>
          <a:prstGeom prst="flowChartOnlineStorage">
            <a:avLst/>
          </a:prstGeom>
          <a:solidFill>
            <a:srgbClr val="2B5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Straight Connector 11">
            <a:extLst>
              <a:ext uri="{FF2B5EF4-FFF2-40B4-BE49-F238E27FC236}">
                <a16:creationId xmlns:a16="http://schemas.microsoft.com/office/drawing/2014/main" id="{F2610006-E30E-4A7E-194B-47EC30B3837B}"/>
              </a:ext>
            </a:extLst>
          </p:cNvPr>
          <p:cNvCxnSpPr>
            <a:cxnSpLocks/>
          </p:cNvCxnSpPr>
          <p:nvPr/>
        </p:nvCxnSpPr>
        <p:spPr>
          <a:xfrm>
            <a:off x="727699" y="134609"/>
            <a:ext cx="5505461" cy="0"/>
          </a:xfrm>
          <a:prstGeom prst="line">
            <a:avLst/>
          </a:prstGeom>
          <a:ln w="38100">
            <a:solidFill>
              <a:srgbClr val="2B59D9"/>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DDE8EA8-4760-7900-B22D-1FA836A05774}"/>
              </a:ext>
            </a:extLst>
          </p:cNvPr>
          <p:cNvSpPr txBox="1"/>
          <p:nvPr/>
        </p:nvSpPr>
        <p:spPr>
          <a:xfrm>
            <a:off x="1089649" y="197021"/>
            <a:ext cx="3756156" cy="461665"/>
          </a:xfrm>
          <a:prstGeom prst="rect">
            <a:avLst/>
          </a:prstGeom>
          <a:noFill/>
          <a:ln>
            <a:noFill/>
          </a:ln>
          <a:effectLst/>
        </p:spPr>
        <p:txBody>
          <a:bodyPr wrap="none" rtlCol="0">
            <a:spAutoFit/>
          </a:bodyPr>
          <a:lstStyle/>
          <a:p>
            <a:r>
              <a:rPr lang="en-US"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Optimization of 2D model</a:t>
            </a:r>
            <a:endParaRPr lang="en-NL" sz="2400" dirty="0">
              <a:ln w="0"/>
              <a:solidFill>
                <a:srgbClr val="002060"/>
              </a:solidFill>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6" name="TextBox 25">
            <a:extLst>
              <a:ext uri="{FF2B5EF4-FFF2-40B4-BE49-F238E27FC236}">
                <a16:creationId xmlns:a16="http://schemas.microsoft.com/office/drawing/2014/main" id="{E6B89598-00F5-9D22-8313-A241D9C8CA54}"/>
              </a:ext>
            </a:extLst>
          </p:cNvPr>
          <p:cNvSpPr txBox="1"/>
          <p:nvPr/>
        </p:nvSpPr>
        <p:spPr>
          <a:xfrm>
            <a:off x="2057572" y="855737"/>
            <a:ext cx="4448654"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Catalyst weight study according to GHSV </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pic>
        <p:nvPicPr>
          <p:cNvPr id="15" name="Picture 14">
            <a:extLst>
              <a:ext uri="{FF2B5EF4-FFF2-40B4-BE49-F238E27FC236}">
                <a16:creationId xmlns:a16="http://schemas.microsoft.com/office/drawing/2014/main" id="{FC339C94-7BA2-4067-E446-7BF03981D422}"/>
              </a:ext>
            </a:extLst>
          </p:cNvPr>
          <p:cNvPicPr>
            <a:picLocks noChangeAspect="1"/>
          </p:cNvPicPr>
          <p:nvPr/>
        </p:nvPicPr>
        <p:blipFill>
          <a:blip r:embed="rId3"/>
          <a:stretch>
            <a:fillRect/>
          </a:stretch>
        </p:blipFill>
        <p:spPr>
          <a:xfrm>
            <a:off x="651340" y="1369341"/>
            <a:ext cx="4632773" cy="1897342"/>
          </a:xfrm>
          <a:prstGeom prst="rect">
            <a:avLst/>
          </a:prstGeom>
        </p:spPr>
      </p:pic>
      <p:pic>
        <p:nvPicPr>
          <p:cNvPr id="17" name="Picture 16">
            <a:extLst>
              <a:ext uri="{FF2B5EF4-FFF2-40B4-BE49-F238E27FC236}">
                <a16:creationId xmlns:a16="http://schemas.microsoft.com/office/drawing/2014/main" id="{4B883BF2-8AE7-3ECF-5907-D4331F7F765B}"/>
              </a:ext>
            </a:extLst>
          </p:cNvPr>
          <p:cNvPicPr>
            <a:picLocks noChangeAspect="1"/>
          </p:cNvPicPr>
          <p:nvPr/>
        </p:nvPicPr>
        <p:blipFill>
          <a:blip r:embed="rId4"/>
          <a:stretch>
            <a:fillRect/>
          </a:stretch>
        </p:blipFill>
        <p:spPr>
          <a:xfrm>
            <a:off x="5702372" y="1107601"/>
            <a:ext cx="3119860" cy="2569740"/>
          </a:xfrm>
          <a:prstGeom prst="rect">
            <a:avLst/>
          </a:prstGeom>
        </p:spPr>
      </p:pic>
      <p:cxnSp>
        <p:nvCxnSpPr>
          <p:cNvPr id="19" name="Straight Arrow Connector 18">
            <a:extLst>
              <a:ext uri="{FF2B5EF4-FFF2-40B4-BE49-F238E27FC236}">
                <a16:creationId xmlns:a16="http://schemas.microsoft.com/office/drawing/2014/main" id="{C2E8BA63-C489-D494-0F0A-A00CE899A8AA}"/>
              </a:ext>
            </a:extLst>
          </p:cNvPr>
          <p:cNvCxnSpPr/>
          <p:nvPr/>
        </p:nvCxnSpPr>
        <p:spPr>
          <a:xfrm>
            <a:off x="1549229" y="2963652"/>
            <a:ext cx="0" cy="10148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12B3AA3-688D-A147-3C81-274BEEDF6F9A}"/>
              </a:ext>
            </a:extLst>
          </p:cNvPr>
          <p:cNvCxnSpPr/>
          <p:nvPr/>
        </p:nvCxnSpPr>
        <p:spPr>
          <a:xfrm>
            <a:off x="4025207" y="2963652"/>
            <a:ext cx="0" cy="10148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39D581E-049F-1C3E-7347-18495CD31C7C}"/>
              </a:ext>
            </a:extLst>
          </p:cNvPr>
          <p:cNvSpPr txBox="1"/>
          <p:nvPr/>
        </p:nvSpPr>
        <p:spPr>
          <a:xfrm>
            <a:off x="872919" y="3946543"/>
            <a:ext cx="1269899"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Isothermal</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2" name="TextBox 21">
            <a:extLst>
              <a:ext uri="{FF2B5EF4-FFF2-40B4-BE49-F238E27FC236}">
                <a16:creationId xmlns:a16="http://schemas.microsoft.com/office/drawing/2014/main" id="{BFDC82D6-7D16-18B5-D656-C5BA3DE74188}"/>
              </a:ext>
            </a:extLst>
          </p:cNvPr>
          <p:cNvSpPr txBox="1"/>
          <p:nvPr/>
        </p:nvSpPr>
        <p:spPr>
          <a:xfrm>
            <a:off x="3038058" y="3978516"/>
            <a:ext cx="1805302" cy="369332"/>
          </a:xfrm>
          <a:prstGeom prst="rect">
            <a:avLst/>
          </a:prstGeom>
          <a:noFill/>
        </p:spPr>
        <p:txBody>
          <a:bodyPr wrap="none" rtlCol="0">
            <a:spAutoFit/>
          </a:bodyPr>
          <a:lstStyle/>
          <a:p>
            <a:r>
              <a:rPr lang="en-US"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rPr>
              <a:t>Non-Isothermal</a:t>
            </a:r>
            <a:endParaRPr lang="en-NL" sz="1800" dirty="0">
              <a:ln w="0"/>
              <a:effectLst>
                <a:outerShdw blurRad="60007" dist="310007" dir="7680000" sy="30000" kx="1300200" algn="ctr" rotWithShape="0">
                  <a:prstClr val="black">
                    <a:alpha val="32000"/>
                  </a:prstClr>
                </a:outerShdw>
              </a:effectLst>
              <a:latin typeface="Yu Mincho" panose="02020400000000000000" pitchFamily="18" charset="-128"/>
              <a:ea typeface="Yu Mincho" panose="02020400000000000000" pitchFamily="18" charset="-128"/>
            </a:endParaRPr>
          </a:p>
        </p:txBody>
      </p:sp>
      <p:sp>
        <p:nvSpPr>
          <p:cNvPr id="23" name="Arrow: Right 22">
            <a:extLst>
              <a:ext uri="{FF2B5EF4-FFF2-40B4-BE49-F238E27FC236}">
                <a16:creationId xmlns:a16="http://schemas.microsoft.com/office/drawing/2014/main" id="{B2066D91-16C2-9736-F279-3445ADBD948F}"/>
              </a:ext>
            </a:extLst>
          </p:cNvPr>
          <p:cNvSpPr/>
          <p:nvPr/>
        </p:nvSpPr>
        <p:spPr>
          <a:xfrm>
            <a:off x="5379929" y="2198318"/>
            <a:ext cx="400833" cy="1941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Star: 5 Points 23">
            <a:extLst>
              <a:ext uri="{FF2B5EF4-FFF2-40B4-BE49-F238E27FC236}">
                <a16:creationId xmlns:a16="http://schemas.microsoft.com/office/drawing/2014/main" id="{B576D16B-CCA1-92D0-2AB2-4401380AF298}"/>
              </a:ext>
            </a:extLst>
          </p:cNvPr>
          <p:cNvSpPr/>
          <p:nvPr/>
        </p:nvSpPr>
        <p:spPr>
          <a:xfrm>
            <a:off x="3940709" y="1787908"/>
            <a:ext cx="162218" cy="185630"/>
          </a:xfrm>
          <a:prstGeom prst="star5">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4" name="Picture 13" descr="A close up of a logo&#10;&#10;Description automatically generated with low confidence">
            <a:extLst>
              <a:ext uri="{FF2B5EF4-FFF2-40B4-BE49-F238E27FC236}">
                <a16:creationId xmlns:a16="http://schemas.microsoft.com/office/drawing/2014/main" id="{5900693F-D9AD-F1ED-AD22-D35F3EC59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625" y="66897"/>
            <a:ext cx="1632719" cy="461665"/>
          </a:xfrm>
          <a:prstGeom prst="rect">
            <a:avLst/>
          </a:prstGeom>
        </p:spPr>
      </p:pic>
    </p:spTree>
    <p:extLst>
      <p:ext uri="{BB962C8B-B14F-4D97-AF65-F5344CB8AC3E}">
        <p14:creationId xmlns:p14="http://schemas.microsoft.com/office/powerpoint/2010/main" val="82131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37422</TotalTime>
  <Words>1261</Words>
  <Application>Microsoft Office PowerPoint</Application>
  <PresentationFormat>On-screen Show (16:9)</PresentationFormat>
  <Paragraphs>264</Paragraphs>
  <Slides>19</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Yu Mincho</vt:lpstr>
      <vt:lpstr>Yu Mincho Light</vt:lpstr>
      <vt:lpstr>Abadi Extra Light</vt:lpstr>
      <vt:lpstr>Aptos</vt:lpstr>
      <vt:lpstr>Aptos Display</vt:lpstr>
      <vt:lpstr>Arial</vt:lpstr>
      <vt:lpstr>Calibri</vt:lpstr>
      <vt:lpstr>Calibri Light</vt:lpstr>
      <vt:lpstr>Cambria Math</vt:lpstr>
      <vt:lpstr>Perpetua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for the attention!          Questions??</vt:lpstr>
    </vt:vector>
  </TitlesOfParts>
  <Company>TU/e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a title at the top</dc:title>
  <dc:creator>Ven, I.M.J. van de</dc:creator>
  <cp:lastModifiedBy>Gargiulo, Iolanda</cp:lastModifiedBy>
  <cp:revision>28</cp:revision>
  <dcterms:created xsi:type="dcterms:W3CDTF">2019-11-27T15:26:32Z</dcterms:created>
  <dcterms:modified xsi:type="dcterms:W3CDTF">2024-08-06T07:43:32Z</dcterms:modified>
</cp:coreProperties>
</file>